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12"/>
  </p:notesMasterIdLst>
  <p:handoutMasterIdLst>
    <p:handoutMasterId r:id="rId13"/>
  </p:handoutMasterIdLst>
  <p:sldIdLst>
    <p:sldId id="278" r:id="rId5"/>
    <p:sldId id="271" r:id="rId6"/>
    <p:sldId id="380" r:id="rId7"/>
    <p:sldId id="393" r:id="rId8"/>
    <p:sldId id="394" r:id="rId9"/>
    <p:sldId id="342" r:id="rId10"/>
    <p:sldId id="277"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DE1F3"/>
    <a:srgbClr val="E4F2F8"/>
    <a:srgbClr val="C5E2EF"/>
    <a:srgbClr val="009FE3"/>
    <a:srgbClr val="00598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330" autoAdjust="0"/>
    <p:restoredTop sz="85830" autoAdjust="0"/>
  </p:normalViewPr>
  <p:slideViewPr>
    <p:cSldViewPr snapToGrid="0" snapToObjects="1">
      <p:cViewPr>
        <p:scale>
          <a:sx n="66" d="100"/>
          <a:sy n="66" d="100"/>
        </p:scale>
        <p:origin x="700" y="32"/>
      </p:cViewPr>
      <p:guideLst/>
    </p:cSldViewPr>
  </p:slideViewPr>
  <p:outlineViewPr>
    <p:cViewPr>
      <p:scale>
        <a:sx n="33" d="100"/>
        <a:sy n="33" d="100"/>
      </p:scale>
      <p:origin x="0" y="0"/>
    </p:cViewPr>
  </p:outlineViewPr>
  <p:notesTextViewPr>
    <p:cViewPr>
      <p:scale>
        <a:sx n="1" d="1"/>
        <a:sy n="1" d="1"/>
      </p:scale>
      <p:origin x="0" y="0"/>
    </p:cViewPr>
  </p:notesTextViewPr>
  <p:notesViewPr>
    <p:cSldViewPr snapToGrid="0" snapToObjects="1">
      <p:cViewPr varScale="1">
        <p:scale>
          <a:sx n="51" d="100"/>
          <a:sy n="51" d="100"/>
        </p:scale>
        <p:origin x="2692" y="2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handoutMaster" Target="handoutMasters/handoutMaster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F626C4DF-8DF1-F548-A592-C05C769D3978}"/>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dirty="0"/>
          </a:p>
        </p:txBody>
      </p:sp>
      <p:sp>
        <p:nvSpPr>
          <p:cNvPr id="3" name="Date Placeholder 2">
            <a:extLst>
              <a:ext uri="{FF2B5EF4-FFF2-40B4-BE49-F238E27FC236}">
                <a16:creationId xmlns:a16="http://schemas.microsoft.com/office/drawing/2014/main" id="{87D4A561-AE7D-0548-B3D8-E9F6D0C39283}"/>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7317295-B49E-5144-BE52-C014D55017B6}" type="datetimeFigureOut">
              <a:t>12/1/2021</a:t>
            </a:fld>
            <a:endParaRPr lang="en-GB" dirty="0"/>
          </a:p>
        </p:txBody>
      </p:sp>
      <p:sp>
        <p:nvSpPr>
          <p:cNvPr id="4" name="Footer Placeholder 3">
            <a:extLst>
              <a:ext uri="{FF2B5EF4-FFF2-40B4-BE49-F238E27FC236}">
                <a16:creationId xmlns:a16="http://schemas.microsoft.com/office/drawing/2014/main" id="{7687A1AC-7FB5-0B45-A936-28883AD3E715}"/>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dirty="0"/>
          </a:p>
        </p:txBody>
      </p:sp>
      <p:sp>
        <p:nvSpPr>
          <p:cNvPr id="5" name="Slide Number Placeholder 4">
            <a:extLst>
              <a:ext uri="{FF2B5EF4-FFF2-40B4-BE49-F238E27FC236}">
                <a16:creationId xmlns:a16="http://schemas.microsoft.com/office/drawing/2014/main" id="{1CAF3ED1-94EF-5543-BACA-4DED65779EE2}"/>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C4B7C23C-DA1F-C94F-A1EC-EDEDB69242D2}" type="slidenum">
              <a:t>‹#›</a:t>
            </a:fld>
            <a:endParaRPr lang="en-GB" dirty="0"/>
          </a:p>
        </p:txBody>
      </p:sp>
    </p:spTree>
    <p:extLst>
      <p:ext uri="{BB962C8B-B14F-4D97-AF65-F5344CB8AC3E}">
        <p14:creationId xmlns:p14="http://schemas.microsoft.com/office/powerpoint/2010/main" val="297825267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D4C4B50-990E-F048-90FD-B21A836181DE}" type="datetimeFigureOut">
              <a:t>12/1/2021</a:t>
            </a:fld>
            <a:endParaRPr lang="en-GB"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8EC7B00-2C71-854A-A0CC-02BB0E6D7306}" type="slidenum">
              <a:t>‹#›</a:t>
            </a:fld>
            <a:endParaRPr lang="en-GB" dirty="0"/>
          </a:p>
        </p:txBody>
      </p:sp>
    </p:spTree>
    <p:extLst>
      <p:ext uri="{BB962C8B-B14F-4D97-AF65-F5344CB8AC3E}">
        <p14:creationId xmlns:p14="http://schemas.microsoft.com/office/powerpoint/2010/main" val="40301634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a:extLst>
              <a:ext uri="{FF2B5EF4-FFF2-40B4-BE49-F238E27FC236}">
                <a16:creationId xmlns:a16="http://schemas.microsoft.com/office/drawing/2014/main" id="{1522B108-93A4-4C34-9AAF-50A7E418DA9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Notes Placeholder 2">
            <a:extLst>
              <a:ext uri="{FF2B5EF4-FFF2-40B4-BE49-F238E27FC236}">
                <a16:creationId xmlns:a16="http://schemas.microsoft.com/office/drawing/2014/main" id="{E4127427-3CCB-4920-94AA-3043443A635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10244" name="Slide Number Placeholder 3">
            <a:extLst>
              <a:ext uri="{FF2B5EF4-FFF2-40B4-BE49-F238E27FC236}">
                <a16:creationId xmlns:a16="http://schemas.microsoft.com/office/drawing/2014/main" id="{D23264C5-002C-4854-80DA-8BE3AB9CE9A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661988" indent="-254000">
              <a:spcBef>
                <a:spcPct val="30000"/>
              </a:spcBef>
              <a:defRPr sz="1200">
                <a:solidFill>
                  <a:schemeClr val="tx1"/>
                </a:solidFill>
                <a:latin typeface="Calibri" panose="020F0502020204030204" pitchFamily="34" charset="0"/>
              </a:defRPr>
            </a:lvl2pPr>
            <a:lvl3pPr marL="1019175" indent="-201613">
              <a:spcBef>
                <a:spcPct val="30000"/>
              </a:spcBef>
              <a:defRPr sz="1200">
                <a:solidFill>
                  <a:schemeClr val="tx1"/>
                </a:solidFill>
                <a:latin typeface="Calibri" panose="020F0502020204030204" pitchFamily="34" charset="0"/>
              </a:defRPr>
            </a:lvl3pPr>
            <a:lvl4pPr marL="1427163" indent="-201613">
              <a:spcBef>
                <a:spcPct val="30000"/>
              </a:spcBef>
              <a:defRPr sz="1200">
                <a:solidFill>
                  <a:schemeClr val="tx1"/>
                </a:solidFill>
                <a:latin typeface="Calibri" panose="020F0502020204030204" pitchFamily="34" charset="0"/>
              </a:defRPr>
            </a:lvl4pPr>
            <a:lvl5pPr marL="1836738" indent="-201613">
              <a:spcBef>
                <a:spcPct val="30000"/>
              </a:spcBef>
              <a:defRPr sz="1200">
                <a:solidFill>
                  <a:schemeClr val="tx1"/>
                </a:solidFill>
                <a:latin typeface="Calibri" panose="020F0502020204030204" pitchFamily="34" charset="0"/>
              </a:defRPr>
            </a:lvl5pPr>
            <a:lvl6pPr marL="2293938" indent="-201613" eaLnBrk="0" fontAlgn="base" hangingPunct="0">
              <a:spcBef>
                <a:spcPct val="30000"/>
              </a:spcBef>
              <a:spcAft>
                <a:spcPct val="0"/>
              </a:spcAft>
              <a:defRPr sz="1200">
                <a:solidFill>
                  <a:schemeClr val="tx1"/>
                </a:solidFill>
                <a:latin typeface="Calibri" panose="020F0502020204030204" pitchFamily="34" charset="0"/>
              </a:defRPr>
            </a:lvl6pPr>
            <a:lvl7pPr marL="2751138" indent="-201613" eaLnBrk="0" fontAlgn="base" hangingPunct="0">
              <a:spcBef>
                <a:spcPct val="30000"/>
              </a:spcBef>
              <a:spcAft>
                <a:spcPct val="0"/>
              </a:spcAft>
              <a:defRPr sz="1200">
                <a:solidFill>
                  <a:schemeClr val="tx1"/>
                </a:solidFill>
                <a:latin typeface="Calibri" panose="020F0502020204030204" pitchFamily="34" charset="0"/>
              </a:defRPr>
            </a:lvl7pPr>
            <a:lvl8pPr marL="3208338" indent="-201613" eaLnBrk="0" fontAlgn="base" hangingPunct="0">
              <a:spcBef>
                <a:spcPct val="30000"/>
              </a:spcBef>
              <a:spcAft>
                <a:spcPct val="0"/>
              </a:spcAft>
              <a:defRPr sz="1200">
                <a:solidFill>
                  <a:schemeClr val="tx1"/>
                </a:solidFill>
                <a:latin typeface="Calibri" panose="020F0502020204030204" pitchFamily="34" charset="0"/>
              </a:defRPr>
            </a:lvl8pPr>
            <a:lvl9pPr marL="3665538" indent="-201613"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231636A-5F9B-445F-9381-74323699FD5F}" type="slidenum">
              <a:rPr lang="en-GB" altLang="en-US" sz="1000" smtClean="0"/>
              <a:pPr>
                <a:spcBef>
                  <a:spcPct val="0"/>
                </a:spcBef>
              </a:pPr>
              <a:t>2</a:t>
            </a:fld>
            <a:endParaRPr lang="en-GB" altLang="en-US" sz="1000"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Image Placeholder 1">
            <a:extLst>
              <a:ext uri="{FF2B5EF4-FFF2-40B4-BE49-F238E27FC236}">
                <a16:creationId xmlns:a16="http://schemas.microsoft.com/office/drawing/2014/main" id="{7BD7CD05-F8BB-46DE-9FA4-26F4FC5FC1A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Notes Placeholder 2">
            <a:extLst>
              <a:ext uri="{FF2B5EF4-FFF2-40B4-BE49-F238E27FC236}">
                <a16:creationId xmlns:a16="http://schemas.microsoft.com/office/drawing/2014/main" id="{B8EE774F-C2EE-4447-9C16-03579DC057A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12292" name="Slide Number Placeholder 3">
            <a:extLst>
              <a:ext uri="{FF2B5EF4-FFF2-40B4-BE49-F238E27FC236}">
                <a16:creationId xmlns:a16="http://schemas.microsoft.com/office/drawing/2014/main" id="{284C8B60-7707-4D67-95EE-EFDEFFA9D20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663575" indent="-255588">
              <a:spcBef>
                <a:spcPct val="30000"/>
              </a:spcBef>
              <a:defRPr sz="1200">
                <a:solidFill>
                  <a:schemeClr val="tx1"/>
                </a:solidFill>
                <a:latin typeface="Calibri" panose="020F0502020204030204" pitchFamily="34" charset="0"/>
              </a:defRPr>
            </a:lvl2pPr>
            <a:lvl3pPr marL="1022350" indent="-203200">
              <a:spcBef>
                <a:spcPct val="30000"/>
              </a:spcBef>
              <a:defRPr sz="1200">
                <a:solidFill>
                  <a:schemeClr val="tx1"/>
                </a:solidFill>
                <a:latin typeface="Calibri" panose="020F0502020204030204" pitchFamily="34" charset="0"/>
              </a:defRPr>
            </a:lvl3pPr>
            <a:lvl4pPr marL="1431925" indent="-203200">
              <a:spcBef>
                <a:spcPct val="30000"/>
              </a:spcBef>
              <a:defRPr sz="1200">
                <a:solidFill>
                  <a:schemeClr val="tx1"/>
                </a:solidFill>
                <a:latin typeface="Calibri" panose="020F0502020204030204" pitchFamily="34" charset="0"/>
              </a:defRPr>
            </a:lvl4pPr>
            <a:lvl5pPr marL="1839913" indent="-203200">
              <a:spcBef>
                <a:spcPct val="30000"/>
              </a:spcBef>
              <a:defRPr sz="1200">
                <a:solidFill>
                  <a:schemeClr val="tx1"/>
                </a:solidFill>
                <a:latin typeface="Calibri" panose="020F0502020204030204" pitchFamily="34" charset="0"/>
              </a:defRPr>
            </a:lvl5pPr>
            <a:lvl6pPr marL="2297113" indent="-203200" eaLnBrk="0" fontAlgn="base" hangingPunct="0">
              <a:spcBef>
                <a:spcPct val="30000"/>
              </a:spcBef>
              <a:spcAft>
                <a:spcPct val="0"/>
              </a:spcAft>
              <a:defRPr sz="1200">
                <a:solidFill>
                  <a:schemeClr val="tx1"/>
                </a:solidFill>
                <a:latin typeface="Calibri" panose="020F0502020204030204" pitchFamily="34" charset="0"/>
              </a:defRPr>
            </a:lvl6pPr>
            <a:lvl7pPr marL="2754313" indent="-203200" eaLnBrk="0" fontAlgn="base" hangingPunct="0">
              <a:spcBef>
                <a:spcPct val="30000"/>
              </a:spcBef>
              <a:spcAft>
                <a:spcPct val="0"/>
              </a:spcAft>
              <a:defRPr sz="1200">
                <a:solidFill>
                  <a:schemeClr val="tx1"/>
                </a:solidFill>
                <a:latin typeface="Calibri" panose="020F0502020204030204" pitchFamily="34" charset="0"/>
              </a:defRPr>
            </a:lvl7pPr>
            <a:lvl8pPr marL="3211513" indent="-203200" eaLnBrk="0" fontAlgn="base" hangingPunct="0">
              <a:spcBef>
                <a:spcPct val="30000"/>
              </a:spcBef>
              <a:spcAft>
                <a:spcPct val="0"/>
              </a:spcAft>
              <a:defRPr sz="1200">
                <a:solidFill>
                  <a:schemeClr val="tx1"/>
                </a:solidFill>
                <a:latin typeface="Calibri" panose="020F0502020204030204" pitchFamily="34" charset="0"/>
              </a:defRPr>
            </a:lvl8pPr>
            <a:lvl9pPr marL="3668713" indent="-2032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95CD6801-4DB9-4AC5-89A4-E654331A99B7}" type="slidenum">
              <a:rPr lang="en-GB" altLang="en-US" sz="1000" smtClean="0"/>
              <a:pPr>
                <a:spcBef>
                  <a:spcPct val="0"/>
                </a:spcBef>
              </a:pPr>
              <a:t>3</a:t>
            </a:fld>
            <a:endParaRPr lang="en-GB" altLang="en-US" sz="1000"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a:extLst>
              <a:ext uri="{FF2B5EF4-FFF2-40B4-BE49-F238E27FC236}">
                <a16:creationId xmlns:a16="http://schemas.microsoft.com/office/drawing/2014/main" id="{CA9FF489-BFCD-4997-B32A-C065A24C587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39" name="Notes Placeholder 2">
            <a:extLst>
              <a:ext uri="{FF2B5EF4-FFF2-40B4-BE49-F238E27FC236}">
                <a16:creationId xmlns:a16="http://schemas.microsoft.com/office/drawing/2014/main" id="{CB5BC3F8-A917-4A54-9ED9-1E4112D4EE5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14340" name="Slide Number Placeholder 3">
            <a:extLst>
              <a:ext uri="{FF2B5EF4-FFF2-40B4-BE49-F238E27FC236}">
                <a16:creationId xmlns:a16="http://schemas.microsoft.com/office/drawing/2014/main" id="{B1DA86D2-CBC6-4A4A-9005-73456C86331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663575" indent="-255588">
              <a:spcBef>
                <a:spcPct val="30000"/>
              </a:spcBef>
              <a:defRPr sz="1200">
                <a:solidFill>
                  <a:schemeClr val="tx1"/>
                </a:solidFill>
                <a:latin typeface="Calibri" panose="020F0502020204030204" pitchFamily="34" charset="0"/>
              </a:defRPr>
            </a:lvl2pPr>
            <a:lvl3pPr marL="1022350" indent="-203200">
              <a:spcBef>
                <a:spcPct val="30000"/>
              </a:spcBef>
              <a:defRPr sz="1200">
                <a:solidFill>
                  <a:schemeClr val="tx1"/>
                </a:solidFill>
                <a:latin typeface="Calibri" panose="020F0502020204030204" pitchFamily="34" charset="0"/>
              </a:defRPr>
            </a:lvl3pPr>
            <a:lvl4pPr marL="1431925" indent="-203200">
              <a:spcBef>
                <a:spcPct val="30000"/>
              </a:spcBef>
              <a:defRPr sz="1200">
                <a:solidFill>
                  <a:schemeClr val="tx1"/>
                </a:solidFill>
                <a:latin typeface="Calibri" panose="020F0502020204030204" pitchFamily="34" charset="0"/>
              </a:defRPr>
            </a:lvl4pPr>
            <a:lvl5pPr marL="1839913" indent="-203200">
              <a:spcBef>
                <a:spcPct val="30000"/>
              </a:spcBef>
              <a:defRPr sz="1200">
                <a:solidFill>
                  <a:schemeClr val="tx1"/>
                </a:solidFill>
                <a:latin typeface="Calibri" panose="020F0502020204030204" pitchFamily="34" charset="0"/>
              </a:defRPr>
            </a:lvl5pPr>
            <a:lvl6pPr marL="2297113" indent="-203200" eaLnBrk="0" fontAlgn="base" hangingPunct="0">
              <a:spcBef>
                <a:spcPct val="30000"/>
              </a:spcBef>
              <a:spcAft>
                <a:spcPct val="0"/>
              </a:spcAft>
              <a:defRPr sz="1200">
                <a:solidFill>
                  <a:schemeClr val="tx1"/>
                </a:solidFill>
                <a:latin typeface="Calibri" panose="020F0502020204030204" pitchFamily="34" charset="0"/>
              </a:defRPr>
            </a:lvl6pPr>
            <a:lvl7pPr marL="2754313" indent="-203200" eaLnBrk="0" fontAlgn="base" hangingPunct="0">
              <a:spcBef>
                <a:spcPct val="30000"/>
              </a:spcBef>
              <a:spcAft>
                <a:spcPct val="0"/>
              </a:spcAft>
              <a:defRPr sz="1200">
                <a:solidFill>
                  <a:schemeClr val="tx1"/>
                </a:solidFill>
                <a:latin typeface="Calibri" panose="020F0502020204030204" pitchFamily="34" charset="0"/>
              </a:defRPr>
            </a:lvl7pPr>
            <a:lvl8pPr marL="3211513" indent="-203200" eaLnBrk="0" fontAlgn="base" hangingPunct="0">
              <a:spcBef>
                <a:spcPct val="30000"/>
              </a:spcBef>
              <a:spcAft>
                <a:spcPct val="0"/>
              </a:spcAft>
              <a:defRPr sz="1200">
                <a:solidFill>
                  <a:schemeClr val="tx1"/>
                </a:solidFill>
                <a:latin typeface="Calibri" panose="020F0502020204030204" pitchFamily="34" charset="0"/>
              </a:defRPr>
            </a:lvl8pPr>
            <a:lvl9pPr marL="3668713" indent="-2032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328B87C-27CE-4BF1-9C9D-ADAF7ACA05B4}" type="slidenum">
              <a:rPr lang="en-GB" altLang="en-US" sz="1000" smtClean="0"/>
              <a:pPr>
                <a:spcBef>
                  <a:spcPct val="0"/>
                </a:spcBef>
              </a:pPr>
              <a:t>4</a:t>
            </a:fld>
            <a:endParaRPr lang="en-GB" altLang="en-US" sz="1000"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id="{969F3215-6714-434F-813B-3173FEB4C29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id="{CD015355-F0F7-4825-863C-C0BA6914F04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16388" name="Slide Number Placeholder 3">
            <a:extLst>
              <a:ext uri="{FF2B5EF4-FFF2-40B4-BE49-F238E27FC236}">
                <a16:creationId xmlns:a16="http://schemas.microsoft.com/office/drawing/2014/main" id="{8631C312-4D4F-4CA2-A960-0F30EFCDF89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E612FBE6-3081-48C3-8F60-1F17B7D45703}" type="slidenum">
              <a:rPr lang="en-GB" altLang="en-US" smtClean="0">
                <a:latin typeface="Calibri" panose="020F0502020204030204" pitchFamily="34" charset="0"/>
              </a:rPr>
              <a:pPr/>
              <a:t>5</a:t>
            </a:fld>
            <a:endParaRPr lang="en-GB" altLang="en-US" dirty="0">
              <a:latin typeface="Calibri" panose="020F0502020204030204"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a:extLst>
              <a:ext uri="{FF2B5EF4-FFF2-40B4-BE49-F238E27FC236}">
                <a16:creationId xmlns:a16="http://schemas.microsoft.com/office/drawing/2014/main" id="{4CB25320-D71D-4770-B23D-763008B8DC1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Notes Placeholder 2">
            <a:extLst>
              <a:ext uri="{FF2B5EF4-FFF2-40B4-BE49-F238E27FC236}">
                <a16:creationId xmlns:a16="http://schemas.microsoft.com/office/drawing/2014/main" id="{C9DEFE23-6FD0-4AA6-A24A-92E7E11D166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18436" name="Slide Number Placeholder 3">
            <a:extLst>
              <a:ext uri="{FF2B5EF4-FFF2-40B4-BE49-F238E27FC236}">
                <a16:creationId xmlns:a16="http://schemas.microsoft.com/office/drawing/2014/main" id="{98BD77E0-C34F-4C33-94F5-7429F7B9199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661988" indent="-254000">
              <a:spcBef>
                <a:spcPct val="30000"/>
              </a:spcBef>
              <a:defRPr sz="1200">
                <a:solidFill>
                  <a:schemeClr val="tx1"/>
                </a:solidFill>
                <a:latin typeface="Calibri" panose="020F0502020204030204" pitchFamily="34" charset="0"/>
              </a:defRPr>
            </a:lvl2pPr>
            <a:lvl3pPr marL="1019175" indent="-201613">
              <a:spcBef>
                <a:spcPct val="30000"/>
              </a:spcBef>
              <a:defRPr sz="1200">
                <a:solidFill>
                  <a:schemeClr val="tx1"/>
                </a:solidFill>
                <a:latin typeface="Calibri" panose="020F0502020204030204" pitchFamily="34" charset="0"/>
              </a:defRPr>
            </a:lvl3pPr>
            <a:lvl4pPr marL="1427163" indent="-201613">
              <a:spcBef>
                <a:spcPct val="30000"/>
              </a:spcBef>
              <a:defRPr sz="1200">
                <a:solidFill>
                  <a:schemeClr val="tx1"/>
                </a:solidFill>
                <a:latin typeface="Calibri" panose="020F0502020204030204" pitchFamily="34" charset="0"/>
              </a:defRPr>
            </a:lvl4pPr>
            <a:lvl5pPr marL="1836738" indent="-201613">
              <a:spcBef>
                <a:spcPct val="30000"/>
              </a:spcBef>
              <a:defRPr sz="1200">
                <a:solidFill>
                  <a:schemeClr val="tx1"/>
                </a:solidFill>
                <a:latin typeface="Calibri" panose="020F0502020204030204" pitchFamily="34" charset="0"/>
              </a:defRPr>
            </a:lvl5pPr>
            <a:lvl6pPr marL="2293938" indent="-201613" eaLnBrk="0" fontAlgn="base" hangingPunct="0">
              <a:spcBef>
                <a:spcPct val="30000"/>
              </a:spcBef>
              <a:spcAft>
                <a:spcPct val="0"/>
              </a:spcAft>
              <a:defRPr sz="1200">
                <a:solidFill>
                  <a:schemeClr val="tx1"/>
                </a:solidFill>
                <a:latin typeface="Calibri" panose="020F0502020204030204" pitchFamily="34" charset="0"/>
              </a:defRPr>
            </a:lvl6pPr>
            <a:lvl7pPr marL="2751138" indent="-201613" eaLnBrk="0" fontAlgn="base" hangingPunct="0">
              <a:spcBef>
                <a:spcPct val="30000"/>
              </a:spcBef>
              <a:spcAft>
                <a:spcPct val="0"/>
              </a:spcAft>
              <a:defRPr sz="1200">
                <a:solidFill>
                  <a:schemeClr val="tx1"/>
                </a:solidFill>
                <a:latin typeface="Calibri" panose="020F0502020204030204" pitchFamily="34" charset="0"/>
              </a:defRPr>
            </a:lvl7pPr>
            <a:lvl8pPr marL="3208338" indent="-201613" eaLnBrk="0" fontAlgn="base" hangingPunct="0">
              <a:spcBef>
                <a:spcPct val="30000"/>
              </a:spcBef>
              <a:spcAft>
                <a:spcPct val="0"/>
              </a:spcAft>
              <a:defRPr sz="1200">
                <a:solidFill>
                  <a:schemeClr val="tx1"/>
                </a:solidFill>
                <a:latin typeface="Calibri" panose="020F0502020204030204" pitchFamily="34" charset="0"/>
              </a:defRPr>
            </a:lvl8pPr>
            <a:lvl9pPr marL="3665538" indent="-201613"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85AE3E75-7CB1-4A84-A2CE-BF15E3923F23}" type="slidenum">
              <a:rPr lang="en-GB" altLang="en-US" sz="1000" smtClean="0"/>
              <a:pPr>
                <a:spcBef>
                  <a:spcPct val="0"/>
                </a:spcBef>
              </a:pPr>
              <a:t>6</a:t>
            </a:fld>
            <a:endParaRPr lang="en-GB" altLang="en-US" sz="1000" dirty="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3.emf"/><Relationship Id="rId1" Type="http://schemas.openxmlformats.org/officeDocument/2006/relationships/slideMaster" Target="../slideMasters/slideMaster1.xml"/><Relationship Id="rId4" Type="http://schemas.openxmlformats.org/officeDocument/2006/relationships/image" Target="../media/image5.emf"/></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image background">
    <p:spTree>
      <p:nvGrpSpPr>
        <p:cNvPr id="1" name=""/>
        <p:cNvGrpSpPr/>
        <p:nvPr/>
      </p:nvGrpSpPr>
      <p:grpSpPr>
        <a:xfrm>
          <a:off x="0" y="0"/>
          <a:ext cx="0" cy="0"/>
          <a:chOff x="0" y="0"/>
          <a:chExt cx="0" cy="0"/>
        </a:xfrm>
      </p:grpSpPr>
      <p:sp>
        <p:nvSpPr>
          <p:cNvPr id="14" name="Picture Placeholder 13">
            <a:extLst>
              <a:ext uri="{FF2B5EF4-FFF2-40B4-BE49-F238E27FC236}">
                <a16:creationId xmlns:a16="http://schemas.microsoft.com/office/drawing/2014/main" id="{FF8318A8-7815-D640-B725-AC457E7ABD88}"/>
              </a:ext>
            </a:extLst>
          </p:cNvPr>
          <p:cNvSpPr>
            <a:spLocks noGrp="1"/>
          </p:cNvSpPr>
          <p:nvPr>
            <p:ph type="pic" sz="quarter" idx="13"/>
          </p:nvPr>
        </p:nvSpPr>
        <p:spPr>
          <a:xfrm>
            <a:off x="0" y="0"/>
            <a:ext cx="12192000" cy="6090289"/>
          </a:xfrm>
        </p:spPr>
        <p:txBody>
          <a:bodyPr/>
          <a:lstStyle/>
          <a:p>
            <a:r>
              <a:rPr lang="en-US" dirty="0"/>
              <a:t>Click icon to add picture</a:t>
            </a:r>
            <a:endParaRPr lang="en-GB" dirty="0"/>
          </a:p>
        </p:txBody>
      </p:sp>
      <p:sp>
        <p:nvSpPr>
          <p:cNvPr id="2" name="Title 1">
            <a:extLst>
              <a:ext uri="{FF2B5EF4-FFF2-40B4-BE49-F238E27FC236}">
                <a16:creationId xmlns:a16="http://schemas.microsoft.com/office/drawing/2014/main" id="{B721248D-5D42-A244-9FC8-52C582637376}"/>
              </a:ext>
            </a:extLst>
          </p:cNvPr>
          <p:cNvSpPr>
            <a:spLocks noGrp="1"/>
          </p:cNvSpPr>
          <p:nvPr>
            <p:ph type="ctrTitle"/>
          </p:nvPr>
        </p:nvSpPr>
        <p:spPr>
          <a:xfrm>
            <a:off x="719999" y="1875761"/>
            <a:ext cx="7832873" cy="1544003"/>
          </a:xfrm>
        </p:spPr>
        <p:txBody>
          <a:bodyPr anchor="b" anchorCtr="0"/>
          <a:lstStyle>
            <a:lvl1pPr algn="l">
              <a:lnSpc>
                <a:spcPts val="4000"/>
              </a:lnSpc>
              <a:defRPr sz="3400" u="sng" baseline="0">
                <a:solidFill>
                  <a:schemeClr val="bg1"/>
                </a:solidFill>
                <a:uFill>
                  <a:solidFill>
                    <a:schemeClr val="accent3"/>
                  </a:solidFill>
                </a:uFill>
              </a:defRPr>
            </a:lvl1pPr>
          </a:lstStyle>
          <a:p>
            <a:r>
              <a:rPr lang="en-US"/>
              <a:t>Click to edit Master title style</a:t>
            </a:r>
            <a:endParaRPr lang="en-GB"/>
          </a:p>
        </p:txBody>
      </p:sp>
      <p:sp>
        <p:nvSpPr>
          <p:cNvPr id="3" name="Subtitle 2">
            <a:extLst>
              <a:ext uri="{FF2B5EF4-FFF2-40B4-BE49-F238E27FC236}">
                <a16:creationId xmlns:a16="http://schemas.microsoft.com/office/drawing/2014/main" id="{DAB033CC-1BB0-E14B-93AC-16BB7C5D7065}"/>
              </a:ext>
            </a:extLst>
          </p:cNvPr>
          <p:cNvSpPr>
            <a:spLocks noGrp="1"/>
          </p:cNvSpPr>
          <p:nvPr>
            <p:ph type="subTitle" idx="1"/>
          </p:nvPr>
        </p:nvSpPr>
        <p:spPr>
          <a:xfrm>
            <a:off x="720000" y="3434204"/>
            <a:ext cx="7832872" cy="962305"/>
          </a:xfrm>
        </p:spPr>
        <p:txBody>
          <a:bodyPr anchor="t" anchorCtr="0">
            <a:normAutofit/>
          </a:bodyPr>
          <a:lstStyle>
            <a:lvl1pPr marL="0" indent="0" algn="l">
              <a:lnSpc>
                <a:spcPts val="4000"/>
              </a:lnSpc>
              <a:buNone/>
              <a:defRPr sz="3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6" name="Slide Number Placeholder 5">
            <a:extLst>
              <a:ext uri="{FF2B5EF4-FFF2-40B4-BE49-F238E27FC236}">
                <a16:creationId xmlns:a16="http://schemas.microsoft.com/office/drawing/2014/main" id="{69AD402E-2DD2-2E4F-B843-0F95542493FD}"/>
              </a:ext>
            </a:extLst>
          </p:cNvPr>
          <p:cNvSpPr>
            <a:spLocks noGrp="1"/>
          </p:cNvSpPr>
          <p:nvPr>
            <p:ph type="sldNum" sz="quarter" idx="12"/>
          </p:nvPr>
        </p:nvSpPr>
        <p:spPr/>
        <p:txBody>
          <a:bodyPr/>
          <a:lstStyle/>
          <a:p>
            <a:fld id="{98FF217E-B86F-EA42-9607-BE163228A213}" type="slidenum">
              <a:t>‹#›</a:t>
            </a:fld>
            <a:endParaRPr lang="en-GB" dirty="0"/>
          </a:p>
        </p:txBody>
      </p:sp>
      <p:pic>
        <p:nvPicPr>
          <p:cNvPr id="8" name="Picture 7">
            <a:extLst>
              <a:ext uri="{FF2B5EF4-FFF2-40B4-BE49-F238E27FC236}">
                <a16:creationId xmlns:a16="http://schemas.microsoft.com/office/drawing/2014/main" id="{B6B9181D-D33F-CA4B-B2B9-9CDA6D722AC0}"/>
              </a:ext>
            </a:extLst>
          </p:cNvPr>
          <p:cNvPicPr>
            <a:picLocks noChangeAspect="1"/>
          </p:cNvPicPr>
          <p:nvPr userDrawn="1"/>
        </p:nvPicPr>
        <p:blipFill>
          <a:blip r:embed="rId2"/>
          <a:stretch>
            <a:fillRect/>
          </a:stretch>
        </p:blipFill>
        <p:spPr>
          <a:xfrm>
            <a:off x="720000" y="6424258"/>
            <a:ext cx="1850665" cy="118443"/>
          </a:xfrm>
          <a:prstGeom prst="rect">
            <a:avLst/>
          </a:prstGeom>
        </p:spPr>
      </p:pic>
      <p:sp>
        <p:nvSpPr>
          <p:cNvPr id="9" name="Rectangle 8">
            <a:extLst>
              <a:ext uri="{FF2B5EF4-FFF2-40B4-BE49-F238E27FC236}">
                <a16:creationId xmlns:a16="http://schemas.microsoft.com/office/drawing/2014/main" id="{C217BB90-548C-5F44-9CCF-3D8FECBFF29D}"/>
              </a:ext>
            </a:extLst>
          </p:cNvPr>
          <p:cNvSpPr/>
          <p:nvPr userDrawn="1"/>
        </p:nvSpPr>
        <p:spPr>
          <a:xfrm>
            <a:off x="0" y="6090289"/>
            <a:ext cx="12192000" cy="1835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5" name="Text Placeholder 4">
            <a:extLst>
              <a:ext uri="{FF2B5EF4-FFF2-40B4-BE49-F238E27FC236}">
                <a16:creationId xmlns:a16="http://schemas.microsoft.com/office/drawing/2014/main" id="{BE3F6B9D-A50B-8749-80FA-2C9350B60199}"/>
              </a:ext>
            </a:extLst>
          </p:cNvPr>
          <p:cNvSpPr>
            <a:spLocks noGrp="1"/>
          </p:cNvSpPr>
          <p:nvPr>
            <p:ph type="body" sz="quarter" idx="14" hasCustomPrompt="1"/>
          </p:nvPr>
        </p:nvSpPr>
        <p:spPr>
          <a:xfrm>
            <a:off x="10677600" y="363600"/>
            <a:ext cx="1126800" cy="792000"/>
          </a:xfrm>
          <a:blipFill>
            <a:blip r:embed="rId3"/>
            <a:stretch>
              <a:fillRect/>
            </a:stretch>
          </a:blipFill>
        </p:spPr>
        <p:txBody>
          <a:bodyPr/>
          <a:lstStyle>
            <a:lvl1pPr marL="0" indent="0">
              <a:buNone/>
              <a:defRPr/>
            </a:lvl1pPr>
          </a:lstStyle>
          <a:p>
            <a:pPr lvl="0"/>
            <a:r>
              <a:rPr lang="en-US"/>
              <a:t> </a:t>
            </a:r>
            <a:endParaRPr lang="en-GB"/>
          </a:p>
        </p:txBody>
      </p:sp>
      <p:sp>
        <p:nvSpPr>
          <p:cNvPr id="12" name="Text Placeholder 11">
            <a:extLst>
              <a:ext uri="{FF2B5EF4-FFF2-40B4-BE49-F238E27FC236}">
                <a16:creationId xmlns:a16="http://schemas.microsoft.com/office/drawing/2014/main" id="{DC22434C-E8B8-EE4A-B27A-CCDAD9842E21}"/>
              </a:ext>
            </a:extLst>
          </p:cNvPr>
          <p:cNvSpPr>
            <a:spLocks noGrp="1"/>
          </p:cNvSpPr>
          <p:nvPr>
            <p:ph type="body" sz="quarter" idx="15"/>
          </p:nvPr>
        </p:nvSpPr>
        <p:spPr>
          <a:xfrm>
            <a:off x="719999" y="4627543"/>
            <a:ext cx="4303713" cy="1219076"/>
          </a:xfrm>
        </p:spPr>
        <p:txBody>
          <a:bodyPr>
            <a:noAutofit/>
          </a:bodyPr>
          <a:lstStyle>
            <a:lvl1pPr marL="0" indent="0">
              <a:buNone/>
              <a:defRPr sz="2200">
                <a:solidFill>
                  <a:schemeClr val="bg1"/>
                </a:solidFill>
              </a:defRPr>
            </a:lvl1pPr>
            <a:lvl2pPr marL="271462" indent="0">
              <a:buNone/>
              <a:defRPr sz="2200">
                <a:solidFill>
                  <a:schemeClr val="bg1"/>
                </a:solidFill>
              </a:defRPr>
            </a:lvl2pPr>
            <a:lvl3pPr marL="577850" indent="0">
              <a:buNone/>
              <a:defRPr sz="2200">
                <a:solidFill>
                  <a:schemeClr val="bg1"/>
                </a:solidFill>
              </a:defRPr>
            </a:lvl3pPr>
            <a:lvl4pPr marL="895350" indent="0">
              <a:buNone/>
              <a:defRPr sz="2200">
                <a:solidFill>
                  <a:schemeClr val="bg1"/>
                </a:solidFill>
              </a:defRPr>
            </a:lvl4pPr>
            <a:lvl5pPr marL="1155700" indent="0">
              <a:buNone/>
              <a:defRPr sz="2200">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13603823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Custom Layout">
    <p:spTree>
      <p:nvGrpSpPr>
        <p:cNvPr id="1" name=""/>
        <p:cNvGrpSpPr/>
        <p:nvPr/>
      </p:nvGrpSpPr>
      <p:grpSpPr>
        <a:xfrm>
          <a:off x="0" y="0"/>
          <a:ext cx="0" cy="0"/>
          <a:chOff x="0" y="0"/>
          <a:chExt cx="0" cy="0"/>
        </a:xfrm>
      </p:grpSpPr>
      <p:pic>
        <p:nvPicPr>
          <p:cNvPr id="4" name="Picture 7" descr="ENA Powerpoint Page Banner.jpg">
            <a:extLst>
              <a:ext uri="{FF2B5EF4-FFF2-40B4-BE49-F238E27FC236}">
                <a16:creationId xmlns:a16="http://schemas.microsoft.com/office/drawing/2014/main" id="{FC8A4D4D-7930-4864-AA99-629BA66BDF5C}"/>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10">
            <a:extLst>
              <a:ext uri="{FF2B5EF4-FFF2-40B4-BE49-F238E27FC236}">
                <a16:creationId xmlns:a16="http://schemas.microsoft.com/office/drawing/2014/main" id="{04431726-8254-40C4-B122-C4723B9DC610}"/>
              </a:ext>
            </a:extLst>
          </p:cNvPr>
          <p:cNvSpPr txBox="1">
            <a:spLocks/>
          </p:cNvSpPr>
          <p:nvPr/>
        </p:nvSpPr>
        <p:spPr bwMode="auto">
          <a:xfrm>
            <a:off x="239185" y="6524626"/>
            <a:ext cx="673100" cy="333375"/>
          </a:xfrm>
          <a:prstGeom prst="rect">
            <a:avLst/>
          </a:prstGeom>
          <a:noFill/>
          <a:ln>
            <a:miter lim="800000"/>
            <a:headEnd/>
            <a:tailEnd/>
          </a:ln>
        </p:spPr>
        <p:txBody>
          <a:bodyPr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fld id="{F9CF1DE9-0CDC-467C-8BF1-F93186A249E3}" type="slidenum">
              <a:rPr lang="en-GB" altLang="en-US" sz="1200" smtClean="0">
                <a:solidFill>
                  <a:schemeClr val="bg1"/>
                </a:solidFill>
              </a:rPr>
              <a:pPr eaLnBrk="1" hangingPunct="1">
                <a:defRPr/>
              </a:pPr>
              <a:t>‹#›</a:t>
            </a:fld>
            <a:endParaRPr lang="en-GB" altLang="en-US" sz="1200" b="1" dirty="0">
              <a:solidFill>
                <a:schemeClr val="bg1"/>
              </a:solidFill>
            </a:endParaRPr>
          </a:p>
        </p:txBody>
      </p:sp>
      <p:sp>
        <p:nvSpPr>
          <p:cNvPr id="6" name="TextBox 11">
            <a:extLst>
              <a:ext uri="{FF2B5EF4-FFF2-40B4-BE49-F238E27FC236}">
                <a16:creationId xmlns:a16="http://schemas.microsoft.com/office/drawing/2014/main" id="{A8E2189F-24B6-4B20-8CB1-C9C746EA1982}"/>
              </a:ext>
            </a:extLst>
          </p:cNvPr>
          <p:cNvSpPr txBox="1">
            <a:spLocks noChangeArrowheads="1"/>
          </p:cNvSpPr>
          <p:nvPr/>
        </p:nvSpPr>
        <p:spPr bwMode="auto">
          <a:xfrm>
            <a:off x="4127500" y="6524626"/>
            <a:ext cx="3649133" cy="307975"/>
          </a:xfrm>
          <a:prstGeom prst="rect">
            <a:avLst/>
          </a:prstGeom>
          <a:noFill/>
          <a:ln>
            <a:noFill/>
          </a:ln>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defRPr/>
            </a:pPr>
            <a:r>
              <a:rPr lang="en-GB" sz="1400" b="1" dirty="0">
                <a:solidFill>
                  <a:schemeClr val="bg1"/>
                </a:solidFill>
              </a:rPr>
              <a:t>Energy Networks Association</a:t>
            </a:r>
            <a:endParaRPr lang="en-GB" sz="1400" dirty="0">
              <a:latin typeface="Calibri" panose="020F0502020204030204" pitchFamily="34" charset="0"/>
            </a:endParaRPr>
          </a:p>
        </p:txBody>
      </p:sp>
      <p:sp>
        <p:nvSpPr>
          <p:cNvPr id="10" name="Text Placeholder 2"/>
          <p:cNvSpPr>
            <a:spLocks noGrp="1"/>
          </p:cNvSpPr>
          <p:nvPr>
            <p:ph idx="13"/>
          </p:nvPr>
        </p:nvSpPr>
        <p:spPr bwMode="auto">
          <a:xfrm>
            <a:off x="609600" y="1600201"/>
            <a:ext cx="10972800" cy="4525963"/>
          </a:xfrm>
          <a:prstGeom prst="rect">
            <a:avLst/>
          </a:prstGeom>
          <a:noFill/>
          <a:ln w="9525">
            <a:noFill/>
            <a:miter lim="800000"/>
            <a:headEnd/>
            <a:tailEnd/>
          </a:ln>
        </p:spPr>
        <p:txBody>
          <a:bodyPr/>
          <a:lstStyle>
            <a:lvl1pPr algn="l">
              <a:defRPr sz="1600"/>
            </a:lvl1pPr>
            <a:lvl2pPr algn="l">
              <a:defRPr sz="1600"/>
            </a:lvl2pPr>
            <a:lvl3pPr algn="l">
              <a:defRPr sz="1600"/>
            </a:lvl3pPr>
            <a:lvl4pPr algn="l">
              <a:defRPr sz="1600"/>
            </a:lvl4pPr>
            <a:lvl5pPr algn="l">
              <a:defRPr sz="1600"/>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dirty="0"/>
          </a:p>
        </p:txBody>
      </p:sp>
      <p:sp>
        <p:nvSpPr>
          <p:cNvPr id="7" name="Title 1"/>
          <p:cNvSpPr>
            <a:spLocks noGrp="1"/>
          </p:cNvSpPr>
          <p:nvPr>
            <p:ph type="title"/>
          </p:nvPr>
        </p:nvSpPr>
        <p:spPr>
          <a:xfrm>
            <a:off x="335360" y="188640"/>
            <a:ext cx="9505056" cy="720080"/>
          </a:xfrm>
        </p:spPr>
        <p:txBody>
          <a:bodyPr/>
          <a:lstStyle>
            <a:lvl1pPr algn="l">
              <a:defRPr lang="en-GB" sz="3200" kern="1200" dirty="0">
                <a:solidFill>
                  <a:schemeClr val="bg1"/>
                </a:solidFill>
                <a:latin typeface="Arial" charset="0"/>
                <a:ea typeface="+mn-ea"/>
                <a:cs typeface="Arial" charset="0"/>
              </a:defRPr>
            </a:lvl1pPr>
          </a:lstStyle>
          <a:p>
            <a:r>
              <a:rPr lang="en-US"/>
              <a:t>Click to edit Master title style</a:t>
            </a:r>
            <a:endParaRPr lang="en-GB" dirty="0"/>
          </a:p>
        </p:txBody>
      </p:sp>
    </p:spTree>
    <p:extLst>
      <p:ext uri="{BB962C8B-B14F-4D97-AF65-F5344CB8AC3E}">
        <p14:creationId xmlns:p14="http://schemas.microsoft.com/office/powerpoint/2010/main" val="7248807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blue background">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61C1EBEA-6021-EA4F-BC22-34A978EACAB1}"/>
              </a:ext>
            </a:extLst>
          </p:cNvPr>
          <p:cNvSpPr/>
          <p:nvPr userDrawn="1"/>
        </p:nvSpPr>
        <p:spPr>
          <a:xfrm>
            <a:off x="0" y="1"/>
            <a:ext cx="12192000" cy="609028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11" name="Picture 10">
            <a:extLst>
              <a:ext uri="{FF2B5EF4-FFF2-40B4-BE49-F238E27FC236}">
                <a16:creationId xmlns:a16="http://schemas.microsoft.com/office/drawing/2014/main" id="{4F3C81DC-B219-0A42-BB33-8E76DD02D02E}"/>
              </a:ext>
            </a:extLst>
          </p:cNvPr>
          <p:cNvPicPr>
            <a:picLocks noChangeAspect="1"/>
          </p:cNvPicPr>
          <p:nvPr userDrawn="1"/>
        </p:nvPicPr>
        <p:blipFill>
          <a:blip r:embed="rId2"/>
          <a:stretch>
            <a:fillRect/>
          </a:stretch>
        </p:blipFill>
        <p:spPr>
          <a:xfrm>
            <a:off x="10677600" y="365078"/>
            <a:ext cx="1126699" cy="792404"/>
          </a:xfrm>
          <a:prstGeom prst="rect">
            <a:avLst/>
          </a:prstGeom>
        </p:spPr>
      </p:pic>
      <p:sp>
        <p:nvSpPr>
          <p:cNvPr id="2" name="Title 1">
            <a:extLst>
              <a:ext uri="{FF2B5EF4-FFF2-40B4-BE49-F238E27FC236}">
                <a16:creationId xmlns:a16="http://schemas.microsoft.com/office/drawing/2014/main" id="{B721248D-5D42-A244-9FC8-52C582637376}"/>
              </a:ext>
            </a:extLst>
          </p:cNvPr>
          <p:cNvSpPr>
            <a:spLocks noGrp="1"/>
          </p:cNvSpPr>
          <p:nvPr>
            <p:ph type="ctrTitle"/>
          </p:nvPr>
        </p:nvSpPr>
        <p:spPr>
          <a:xfrm>
            <a:off x="719999" y="1875761"/>
            <a:ext cx="7832873" cy="1544003"/>
          </a:xfrm>
        </p:spPr>
        <p:txBody>
          <a:bodyPr anchor="b" anchorCtr="0"/>
          <a:lstStyle>
            <a:lvl1pPr algn="l">
              <a:lnSpc>
                <a:spcPts val="4000"/>
              </a:lnSpc>
              <a:defRPr sz="3400" u="sng" baseline="0">
                <a:solidFill>
                  <a:schemeClr val="bg1"/>
                </a:solidFill>
                <a:uFill>
                  <a:solidFill>
                    <a:schemeClr val="accent3"/>
                  </a:solidFill>
                </a:uFill>
              </a:defRPr>
            </a:lvl1pPr>
          </a:lstStyle>
          <a:p>
            <a:r>
              <a:rPr lang="en-US"/>
              <a:t>Click to edit Master title style</a:t>
            </a:r>
            <a:endParaRPr lang="en-GB"/>
          </a:p>
        </p:txBody>
      </p:sp>
      <p:sp>
        <p:nvSpPr>
          <p:cNvPr id="3" name="Subtitle 2">
            <a:extLst>
              <a:ext uri="{FF2B5EF4-FFF2-40B4-BE49-F238E27FC236}">
                <a16:creationId xmlns:a16="http://schemas.microsoft.com/office/drawing/2014/main" id="{DAB033CC-1BB0-E14B-93AC-16BB7C5D7065}"/>
              </a:ext>
            </a:extLst>
          </p:cNvPr>
          <p:cNvSpPr>
            <a:spLocks noGrp="1"/>
          </p:cNvSpPr>
          <p:nvPr>
            <p:ph type="subTitle" idx="1"/>
          </p:nvPr>
        </p:nvSpPr>
        <p:spPr>
          <a:xfrm>
            <a:off x="720000" y="3434204"/>
            <a:ext cx="7832872" cy="962305"/>
          </a:xfrm>
        </p:spPr>
        <p:txBody>
          <a:bodyPr anchor="t" anchorCtr="0">
            <a:normAutofit/>
          </a:bodyPr>
          <a:lstStyle>
            <a:lvl1pPr marL="0" indent="0" algn="l">
              <a:lnSpc>
                <a:spcPts val="4000"/>
              </a:lnSpc>
              <a:buNone/>
              <a:defRPr sz="3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6" name="Slide Number Placeholder 5">
            <a:extLst>
              <a:ext uri="{FF2B5EF4-FFF2-40B4-BE49-F238E27FC236}">
                <a16:creationId xmlns:a16="http://schemas.microsoft.com/office/drawing/2014/main" id="{69AD402E-2DD2-2E4F-B843-0F95542493FD}"/>
              </a:ext>
            </a:extLst>
          </p:cNvPr>
          <p:cNvSpPr>
            <a:spLocks noGrp="1"/>
          </p:cNvSpPr>
          <p:nvPr>
            <p:ph type="sldNum" sz="quarter" idx="12"/>
          </p:nvPr>
        </p:nvSpPr>
        <p:spPr/>
        <p:txBody>
          <a:bodyPr/>
          <a:lstStyle/>
          <a:p>
            <a:fld id="{98FF217E-B86F-EA42-9607-BE163228A213}" type="slidenum">
              <a:t>‹#›</a:t>
            </a:fld>
            <a:endParaRPr lang="en-GB" dirty="0"/>
          </a:p>
        </p:txBody>
      </p:sp>
      <p:pic>
        <p:nvPicPr>
          <p:cNvPr id="8" name="Picture 7">
            <a:extLst>
              <a:ext uri="{FF2B5EF4-FFF2-40B4-BE49-F238E27FC236}">
                <a16:creationId xmlns:a16="http://schemas.microsoft.com/office/drawing/2014/main" id="{B6B9181D-D33F-CA4B-B2B9-9CDA6D722AC0}"/>
              </a:ext>
            </a:extLst>
          </p:cNvPr>
          <p:cNvPicPr>
            <a:picLocks noChangeAspect="1"/>
          </p:cNvPicPr>
          <p:nvPr userDrawn="1"/>
        </p:nvPicPr>
        <p:blipFill>
          <a:blip r:embed="rId3"/>
          <a:stretch>
            <a:fillRect/>
          </a:stretch>
        </p:blipFill>
        <p:spPr>
          <a:xfrm>
            <a:off x="720000" y="6424258"/>
            <a:ext cx="1850665" cy="118443"/>
          </a:xfrm>
          <a:prstGeom prst="rect">
            <a:avLst/>
          </a:prstGeom>
        </p:spPr>
      </p:pic>
      <p:sp>
        <p:nvSpPr>
          <p:cNvPr id="9" name="Rectangle 8">
            <a:extLst>
              <a:ext uri="{FF2B5EF4-FFF2-40B4-BE49-F238E27FC236}">
                <a16:creationId xmlns:a16="http://schemas.microsoft.com/office/drawing/2014/main" id="{C217BB90-548C-5F44-9CCF-3D8FECBFF29D}"/>
              </a:ext>
            </a:extLst>
          </p:cNvPr>
          <p:cNvSpPr/>
          <p:nvPr userDrawn="1"/>
        </p:nvSpPr>
        <p:spPr>
          <a:xfrm>
            <a:off x="0" y="6090289"/>
            <a:ext cx="12192000" cy="1835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2" name="Text Placeholder 11">
            <a:extLst>
              <a:ext uri="{FF2B5EF4-FFF2-40B4-BE49-F238E27FC236}">
                <a16:creationId xmlns:a16="http://schemas.microsoft.com/office/drawing/2014/main" id="{DC22434C-E8B8-EE4A-B27A-CCDAD9842E21}"/>
              </a:ext>
            </a:extLst>
          </p:cNvPr>
          <p:cNvSpPr>
            <a:spLocks noGrp="1"/>
          </p:cNvSpPr>
          <p:nvPr>
            <p:ph type="body" sz="quarter" idx="15"/>
          </p:nvPr>
        </p:nvSpPr>
        <p:spPr>
          <a:xfrm>
            <a:off x="719999" y="4627543"/>
            <a:ext cx="4303713" cy="1219076"/>
          </a:xfrm>
        </p:spPr>
        <p:txBody>
          <a:bodyPr>
            <a:noAutofit/>
          </a:bodyPr>
          <a:lstStyle>
            <a:lvl1pPr marL="0" indent="0">
              <a:buNone/>
              <a:defRPr sz="2200">
                <a:solidFill>
                  <a:schemeClr val="bg1"/>
                </a:solidFill>
              </a:defRPr>
            </a:lvl1pPr>
            <a:lvl2pPr marL="271462" indent="0">
              <a:buNone/>
              <a:defRPr sz="2200">
                <a:solidFill>
                  <a:schemeClr val="bg1"/>
                </a:solidFill>
              </a:defRPr>
            </a:lvl2pPr>
            <a:lvl3pPr marL="577850" indent="0">
              <a:buNone/>
              <a:defRPr sz="2200">
                <a:solidFill>
                  <a:schemeClr val="bg1"/>
                </a:solidFill>
              </a:defRPr>
            </a:lvl3pPr>
            <a:lvl4pPr marL="895350" indent="0">
              <a:buNone/>
              <a:defRPr sz="2200">
                <a:solidFill>
                  <a:schemeClr val="bg1"/>
                </a:solidFill>
              </a:defRPr>
            </a:lvl4pPr>
            <a:lvl5pPr marL="1155700" indent="0">
              <a:buNone/>
              <a:defRPr sz="2200">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8659626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ivider image background">
    <p:spTree>
      <p:nvGrpSpPr>
        <p:cNvPr id="1" name=""/>
        <p:cNvGrpSpPr/>
        <p:nvPr/>
      </p:nvGrpSpPr>
      <p:grpSpPr>
        <a:xfrm>
          <a:off x="0" y="0"/>
          <a:ext cx="0" cy="0"/>
          <a:chOff x="0" y="0"/>
          <a:chExt cx="0" cy="0"/>
        </a:xfrm>
      </p:grpSpPr>
      <p:sp>
        <p:nvSpPr>
          <p:cNvPr id="14" name="Picture Placeholder 13">
            <a:extLst>
              <a:ext uri="{FF2B5EF4-FFF2-40B4-BE49-F238E27FC236}">
                <a16:creationId xmlns:a16="http://schemas.microsoft.com/office/drawing/2014/main" id="{FF8318A8-7815-D640-B725-AC457E7ABD88}"/>
              </a:ext>
            </a:extLst>
          </p:cNvPr>
          <p:cNvSpPr>
            <a:spLocks noGrp="1"/>
          </p:cNvSpPr>
          <p:nvPr>
            <p:ph type="pic" sz="quarter" idx="13"/>
          </p:nvPr>
        </p:nvSpPr>
        <p:spPr>
          <a:xfrm>
            <a:off x="0" y="0"/>
            <a:ext cx="12192000" cy="6090289"/>
          </a:xfrm>
        </p:spPr>
        <p:txBody>
          <a:bodyPr/>
          <a:lstStyle/>
          <a:p>
            <a:r>
              <a:rPr lang="en-US" dirty="0"/>
              <a:t>Click icon to add picture</a:t>
            </a:r>
            <a:endParaRPr lang="en-GB" dirty="0"/>
          </a:p>
        </p:txBody>
      </p:sp>
      <p:sp>
        <p:nvSpPr>
          <p:cNvPr id="2" name="Title 1">
            <a:extLst>
              <a:ext uri="{FF2B5EF4-FFF2-40B4-BE49-F238E27FC236}">
                <a16:creationId xmlns:a16="http://schemas.microsoft.com/office/drawing/2014/main" id="{B721248D-5D42-A244-9FC8-52C582637376}"/>
              </a:ext>
            </a:extLst>
          </p:cNvPr>
          <p:cNvSpPr>
            <a:spLocks noGrp="1"/>
          </p:cNvSpPr>
          <p:nvPr>
            <p:ph type="ctrTitle"/>
          </p:nvPr>
        </p:nvSpPr>
        <p:spPr>
          <a:xfrm>
            <a:off x="719999" y="3529071"/>
            <a:ext cx="7832873" cy="1544003"/>
          </a:xfrm>
        </p:spPr>
        <p:txBody>
          <a:bodyPr anchor="b" anchorCtr="0"/>
          <a:lstStyle>
            <a:lvl1pPr algn="l">
              <a:lnSpc>
                <a:spcPts val="4000"/>
              </a:lnSpc>
              <a:defRPr sz="3400" u="sng" baseline="0">
                <a:solidFill>
                  <a:schemeClr val="bg1"/>
                </a:solidFill>
                <a:uFill>
                  <a:solidFill>
                    <a:schemeClr val="accent3"/>
                  </a:solidFill>
                </a:uFill>
              </a:defRPr>
            </a:lvl1pPr>
          </a:lstStyle>
          <a:p>
            <a:r>
              <a:rPr lang="en-US"/>
              <a:t>Click to edit Master title style</a:t>
            </a:r>
            <a:endParaRPr lang="en-GB"/>
          </a:p>
        </p:txBody>
      </p:sp>
      <p:sp>
        <p:nvSpPr>
          <p:cNvPr id="6" name="Slide Number Placeholder 5">
            <a:extLst>
              <a:ext uri="{FF2B5EF4-FFF2-40B4-BE49-F238E27FC236}">
                <a16:creationId xmlns:a16="http://schemas.microsoft.com/office/drawing/2014/main" id="{69AD402E-2DD2-2E4F-B843-0F95542493FD}"/>
              </a:ext>
            </a:extLst>
          </p:cNvPr>
          <p:cNvSpPr>
            <a:spLocks noGrp="1"/>
          </p:cNvSpPr>
          <p:nvPr>
            <p:ph type="sldNum" sz="quarter" idx="12"/>
          </p:nvPr>
        </p:nvSpPr>
        <p:spPr/>
        <p:txBody>
          <a:bodyPr/>
          <a:lstStyle/>
          <a:p>
            <a:fld id="{98FF217E-B86F-EA42-9607-BE163228A213}" type="slidenum">
              <a:t>‹#›</a:t>
            </a:fld>
            <a:endParaRPr lang="en-GB" dirty="0"/>
          </a:p>
        </p:txBody>
      </p:sp>
      <p:pic>
        <p:nvPicPr>
          <p:cNvPr id="8" name="Picture 7">
            <a:extLst>
              <a:ext uri="{FF2B5EF4-FFF2-40B4-BE49-F238E27FC236}">
                <a16:creationId xmlns:a16="http://schemas.microsoft.com/office/drawing/2014/main" id="{B6B9181D-D33F-CA4B-B2B9-9CDA6D722AC0}"/>
              </a:ext>
            </a:extLst>
          </p:cNvPr>
          <p:cNvPicPr>
            <a:picLocks noChangeAspect="1"/>
          </p:cNvPicPr>
          <p:nvPr userDrawn="1"/>
        </p:nvPicPr>
        <p:blipFill>
          <a:blip r:embed="rId2"/>
          <a:stretch>
            <a:fillRect/>
          </a:stretch>
        </p:blipFill>
        <p:spPr>
          <a:xfrm>
            <a:off x="720000" y="6424258"/>
            <a:ext cx="1850665" cy="118443"/>
          </a:xfrm>
          <a:prstGeom prst="rect">
            <a:avLst/>
          </a:prstGeom>
        </p:spPr>
      </p:pic>
      <p:sp>
        <p:nvSpPr>
          <p:cNvPr id="9" name="Rectangle 8">
            <a:extLst>
              <a:ext uri="{FF2B5EF4-FFF2-40B4-BE49-F238E27FC236}">
                <a16:creationId xmlns:a16="http://schemas.microsoft.com/office/drawing/2014/main" id="{C217BB90-548C-5F44-9CCF-3D8FECBFF29D}"/>
              </a:ext>
            </a:extLst>
          </p:cNvPr>
          <p:cNvSpPr/>
          <p:nvPr userDrawn="1"/>
        </p:nvSpPr>
        <p:spPr>
          <a:xfrm>
            <a:off x="0" y="6090289"/>
            <a:ext cx="12192000" cy="1835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5" name="Text Placeholder 4">
            <a:extLst>
              <a:ext uri="{FF2B5EF4-FFF2-40B4-BE49-F238E27FC236}">
                <a16:creationId xmlns:a16="http://schemas.microsoft.com/office/drawing/2014/main" id="{BE3F6B9D-A50B-8749-80FA-2C9350B60199}"/>
              </a:ext>
            </a:extLst>
          </p:cNvPr>
          <p:cNvSpPr>
            <a:spLocks noGrp="1"/>
          </p:cNvSpPr>
          <p:nvPr>
            <p:ph type="body" sz="quarter" idx="14" hasCustomPrompt="1"/>
          </p:nvPr>
        </p:nvSpPr>
        <p:spPr>
          <a:xfrm>
            <a:off x="10677600" y="363600"/>
            <a:ext cx="1126800" cy="792000"/>
          </a:xfrm>
          <a:blipFill>
            <a:blip r:embed="rId3"/>
            <a:stretch>
              <a:fillRect/>
            </a:stretch>
          </a:blipFill>
        </p:spPr>
        <p:txBody>
          <a:bodyPr/>
          <a:lstStyle>
            <a:lvl1pPr marL="0" indent="0">
              <a:buNone/>
              <a:defRPr/>
            </a:lvl1pPr>
          </a:lstStyle>
          <a:p>
            <a:pPr lvl="0"/>
            <a:r>
              <a:rPr lang="en-US"/>
              <a:t> </a:t>
            </a:r>
            <a:endParaRPr lang="en-GB"/>
          </a:p>
        </p:txBody>
      </p:sp>
    </p:spTree>
    <p:extLst>
      <p:ext uri="{BB962C8B-B14F-4D97-AF65-F5344CB8AC3E}">
        <p14:creationId xmlns:p14="http://schemas.microsoft.com/office/powerpoint/2010/main" val="14267567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Divider blue background">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711A0B1D-523E-3643-8D18-C48F29FD37F9}"/>
              </a:ext>
            </a:extLst>
          </p:cNvPr>
          <p:cNvSpPr/>
          <p:nvPr userDrawn="1"/>
        </p:nvSpPr>
        <p:spPr>
          <a:xfrm>
            <a:off x="0" y="1"/>
            <a:ext cx="12192000" cy="609028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11" name="Picture 10">
            <a:extLst>
              <a:ext uri="{FF2B5EF4-FFF2-40B4-BE49-F238E27FC236}">
                <a16:creationId xmlns:a16="http://schemas.microsoft.com/office/drawing/2014/main" id="{E18DD819-3839-D14E-982F-1E236F8FD41B}"/>
              </a:ext>
            </a:extLst>
          </p:cNvPr>
          <p:cNvPicPr>
            <a:picLocks noChangeAspect="1"/>
          </p:cNvPicPr>
          <p:nvPr userDrawn="1"/>
        </p:nvPicPr>
        <p:blipFill>
          <a:blip r:embed="rId2"/>
          <a:stretch>
            <a:fillRect/>
          </a:stretch>
        </p:blipFill>
        <p:spPr>
          <a:xfrm>
            <a:off x="10677600" y="365078"/>
            <a:ext cx="1126699" cy="792404"/>
          </a:xfrm>
          <a:prstGeom prst="rect">
            <a:avLst/>
          </a:prstGeom>
        </p:spPr>
      </p:pic>
      <p:sp>
        <p:nvSpPr>
          <p:cNvPr id="2" name="Title 1">
            <a:extLst>
              <a:ext uri="{FF2B5EF4-FFF2-40B4-BE49-F238E27FC236}">
                <a16:creationId xmlns:a16="http://schemas.microsoft.com/office/drawing/2014/main" id="{B721248D-5D42-A244-9FC8-52C582637376}"/>
              </a:ext>
            </a:extLst>
          </p:cNvPr>
          <p:cNvSpPr>
            <a:spLocks noGrp="1"/>
          </p:cNvSpPr>
          <p:nvPr>
            <p:ph type="ctrTitle"/>
          </p:nvPr>
        </p:nvSpPr>
        <p:spPr>
          <a:xfrm>
            <a:off x="719999" y="3529071"/>
            <a:ext cx="7832873" cy="1544003"/>
          </a:xfrm>
        </p:spPr>
        <p:txBody>
          <a:bodyPr anchor="b" anchorCtr="0"/>
          <a:lstStyle>
            <a:lvl1pPr algn="l">
              <a:lnSpc>
                <a:spcPts val="4000"/>
              </a:lnSpc>
              <a:defRPr sz="3400" u="sng" baseline="0">
                <a:solidFill>
                  <a:schemeClr val="bg1"/>
                </a:solidFill>
                <a:uFill>
                  <a:solidFill>
                    <a:schemeClr val="accent3"/>
                  </a:solidFill>
                </a:uFill>
              </a:defRPr>
            </a:lvl1pPr>
          </a:lstStyle>
          <a:p>
            <a:r>
              <a:rPr lang="en-US"/>
              <a:t>Click to edit Master title style</a:t>
            </a:r>
            <a:endParaRPr lang="en-GB"/>
          </a:p>
        </p:txBody>
      </p:sp>
      <p:sp>
        <p:nvSpPr>
          <p:cNvPr id="6" name="Slide Number Placeholder 5">
            <a:extLst>
              <a:ext uri="{FF2B5EF4-FFF2-40B4-BE49-F238E27FC236}">
                <a16:creationId xmlns:a16="http://schemas.microsoft.com/office/drawing/2014/main" id="{69AD402E-2DD2-2E4F-B843-0F95542493FD}"/>
              </a:ext>
            </a:extLst>
          </p:cNvPr>
          <p:cNvSpPr>
            <a:spLocks noGrp="1"/>
          </p:cNvSpPr>
          <p:nvPr>
            <p:ph type="sldNum" sz="quarter" idx="12"/>
          </p:nvPr>
        </p:nvSpPr>
        <p:spPr/>
        <p:txBody>
          <a:bodyPr/>
          <a:lstStyle/>
          <a:p>
            <a:fld id="{98FF217E-B86F-EA42-9607-BE163228A213}" type="slidenum">
              <a:t>‹#›</a:t>
            </a:fld>
            <a:endParaRPr lang="en-GB" dirty="0"/>
          </a:p>
        </p:txBody>
      </p:sp>
      <p:pic>
        <p:nvPicPr>
          <p:cNvPr id="8" name="Picture 7">
            <a:extLst>
              <a:ext uri="{FF2B5EF4-FFF2-40B4-BE49-F238E27FC236}">
                <a16:creationId xmlns:a16="http://schemas.microsoft.com/office/drawing/2014/main" id="{B6B9181D-D33F-CA4B-B2B9-9CDA6D722AC0}"/>
              </a:ext>
            </a:extLst>
          </p:cNvPr>
          <p:cNvPicPr>
            <a:picLocks noChangeAspect="1"/>
          </p:cNvPicPr>
          <p:nvPr userDrawn="1"/>
        </p:nvPicPr>
        <p:blipFill>
          <a:blip r:embed="rId3"/>
          <a:stretch>
            <a:fillRect/>
          </a:stretch>
        </p:blipFill>
        <p:spPr>
          <a:xfrm>
            <a:off x="720000" y="6424258"/>
            <a:ext cx="1850665" cy="118443"/>
          </a:xfrm>
          <a:prstGeom prst="rect">
            <a:avLst/>
          </a:prstGeom>
        </p:spPr>
      </p:pic>
      <p:sp>
        <p:nvSpPr>
          <p:cNvPr id="9" name="Rectangle 8">
            <a:extLst>
              <a:ext uri="{FF2B5EF4-FFF2-40B4-BE49-F238E27FC236}">
                <a16:creationId xmlns:a16="http://schemas.microsoft.com/office/drawing/2014/main" id="{C217BB90-548C-5F44-9CCF-3D8FECBFF29D}"/>
              </a:ext>
            </a:extLst>
          </p:cNvPr>
          <p:cNvSpPr/>
          <p:nvPr userDrawn="1"/>
        </p:nvSpPr>
        <p:spPr>
          <a:xfrm>
            <a:off x="0" y="6090289"/>
            <a:ext cx="12192000" cy="1835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Tree>
    <p:extLst>
      <p:ext uri="{BB962C8B-B14F-4D97-AF65-F5344CB8AC3E}">
        <p14:creationId xmlns:p14="http://schemas.microsoft.com/office/powerpoint/2010/main" val="42138921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White text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34A653-8FDE-5F49-ADAB-C03A5162F4A8}"/>
              </a:ext>
            </a:extLst>
          </p:cNvPr>
          <p:cNvSpPr>
            <a:spLocks noGrp="1"/>
          </p:cNvSpPr>
          <p:nvPr>
            <p:ph type="title"/>
          </p:nvPr>
        </p:nvSpPr>
        <p:spPr>
          <a:xfrm>
            <a:off x="720000" y="288000"/>
            <a:ext cx="9000000" cy="936000"/>
          </a:xfrm>
        </p:spPr>
        <p:txBody>
          <a:bodyPr lIns="0" tIns="0" rIns="0" bIns="0" anchor="b" anchorCtr="0">
            <a:noAutofit/>
          </a:bodyPr>
          <a:lstStyle>
            <a:lvl1pPr>
              <a:lnSpc>
                <a:spcPts val="3000"/>
              </a:lnSpc>
              <a:defRPr sz="2300" b="1" u="sng" baseline="0">
                <a:solidFill>
                  <a:schemeClr val="accent1"/>
                </a:solidFill>
                <a:uFill>
                  <a:solidFill>
                    <a:schemeClr val="accent2"/>
                  </a:solidFill>
                </a:uFill>
              </a:defRPr>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5294A475-A348-374D-B18C-118C5AEDBA1E}"/>
              </a:ext>
            </a:extLst>
          </p:cNvPr>
          <p:cNvSpPr>
            <a:spLocks noGrp="1"/>
          </p:cNvSpPr>
          <p:nvPr>
            <p:ph idx="1"/>
          </p:nvPr>
        </p:nvSpPr>
        <p:spPr>
          <a:xfrm>
            <a:off x="720000" y="1800000"/>
            <a:ext cx="11083554" cy="3960000"/>
          </a:xfrm>
        </p:spPr>
        <p:txBody>
          <a:bodyPr lIns="0" tIns="0" rIns="0" bIns="0">
            <a:noAutofit/>
          </a:bodyPr>
          <a:lstStyle>
            <a:lvl1pPr marL="0" indent="0">
              <a:lnSpc>
                <a:spcPts val="2200"/>
              </a:lnSpc>
              <a:spcBef>
                <a:spcPts val="800"/>
              </a:spcBef>
              <a:buClr>
                <a:schemeClr val="accent2"/>
              </a:buClr>
              <a:buNone/>
              <a:defRPr sz="1900" b="1">
                <a:solidFill>
                  <a:schemeClr val="tx2"/>
                </a:solidFill>
              </a:defRPr>
            </a:lvl1pPr>
            <a:lvl2pPr marL="7938" indent="0">
              <a:lnSpc>
                <a:spcPts val="2200"/>
              </a:lnSpc>
              <a:buClr>
                <a:schemeClr val="accent2"/>
              </a:buClr>
              <a:buNone/>
              <a:tabLst/>
              <a:defRPr sz="1900"/>
            </a:lvl2pPr>
            <a:lvl3pPr marL="266700" indent="-258763">
              <a:lnSpc>
                <a:spcPts val="2200"/>
              </a:lnSpc>
              <a:buClr>
                <a:schemeClr val="accent4"/>
              </a:buClr>
              <a:buFont typeface="Arial" panose="020B0604020202020204" pitchFamily="34" charset="0"/>
              <a:buChar char="•"/>
              <a:tabLst/>
              <a:defRPr sz="1900"/>
            </a:lvl3pPr>
            <a:lvl4pPr marL="533400" indent="-266700">
              <a:lnSpc>
                <a:spcPts val="2200"/>
              </a:lnSpc>
              <a:buClr>
                <a:schemeClr val="accent4"/>
              </a:buClr>
              <a:tabLst/>
              <a:defRPr sz="1900"/>
            </a:lvl4pPr>
            <a:lvl5pPr marL="846138" indent="-266700">
              <a:lnSpc>
                <a:spcPts val="2200"/>
              </a:lnSpc>
              <a:buClr>
                <a:schemeClr val="accent4"/>
              </a:buClr>
              <a:tabLst/>
              <a:defRPr sz="19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a:extLst>
              <a:ext uri="{FF2B5EF4-FFF2-40B4-BE49-F238E27FC236}">
                <a16:creationId xmlns:a16="http://schemas.microsoft.com/office/drawing/2014/main" id="{25279A15-C8A2-5C4C-98ED-9E626137ADCD}"/>
              </a:ext>
            </a:extLst>
          </p:cNvPr>
          <p:cNvSpPr>
            <a:spLocks noGrp="1"/>
          </p:cNvSpPr>
          <p:nvPr>
            <p:ph type="sldNum" sz="quarter" idx="12"/>
          </p:nvPr>
        </p:nvSpPr>
        <p:spPr>
          <a:xfrm>
            <a:off x="10677600" y="6320870"/>
            <a:ext cx="1125954" cy="360000"/>
          </a:xfrm>
        </p:spPr>
        <p:txBody>
          <a:bodyPr lIns="0" tIns="0" rIns="0" bIns="0"/>
          <a:lstStyle>
            <a:lvl1pPr algn="l">
              <a:defRPr sz="1600">
                <a:solidFill>
                  <a:schemeClr val="accent1"/>
                </a:solidFill>
              </a:defRPr>
            </a:lvl1pPr>
          </a:lstStyle>
          <a:p>
            <a:fld id="{98FF217E-B86F-EA42-9607-BE163228A213}" type="slidenum">
              <a:rPr lang="en-GB"/>
              <a:pPr/>
              <a:t>‹#›</a:t>
            </a:fld>
            <a:endParaRPr lang="en-GB" dirty="0"/>
          </a:p>
        </p:txBody>
      </p:sp>
      <p:pic>
        <p:nvPicPr>
          <p:cNvPr id="10" name="Picture 9">
            <a:extLst>
              <a:ext uri="{FF2B5EF4-FFF2-40B4-BE49-F238E27FC236}">
                <a16:creationId xmlns:a16="http://schemas.microsoft.com/office/drawing/2014/main" id="{C8B72161-520D-2C4A-B03B-980C579F6291}"/>
              </a:ext>
            </a:extLst>
          </p:cNvPr>
          <p:cNvPicPr>
            <a:picLocks noChangeAspect="1"/>
          </p:cNvPicPr>
          <p:nvPr userDrawn="1"/>
        </p:nvPicPr>
        <p:blipFill>
          <a:blip r:embed="rId2"/>
          <a:stretch>
            <a:fillRect/>
          </a:stretch>
        </p:blipFill>
        <p:spPr>
          <a:xfrm>
            <a:off x="10676854" y="365078"/>
            <a:ext cx="1126700" cy="792404"/>
          </a:xfrm>
          <a:prstGeom prst="rect">
            <a:avLst/>
          </a:prstGeom>
        </p:spPr>
      </p:pic>
      <p:pic>
        <p:nvPicPr>
          <p:cNvPr id="12" name="Picture 11">
            <a:extLst>
              <a:ext uri="{FF2B5EF4-FFF2-40B4-BE49-F238E27FC236}">
                <a16:creationId xmlns:a16="http://schemas.microsoft.com/office/drawing/2014/main" id="{5DA23EE6-B4BB-8645-9FAA-4BE374001DC1}"/>
              </a:ext>
            </a:extLst>
          </p:cNvPr>
          <p:cNvPicPr>
            <a:picLocks noChangeAspect="1"/>
          </p:cNvPicPr>
          <p:nvPr userDrawn="1"/>
        </p:nvPicPr>
        <p:blipFill>
          <a:blip r:embed="rId3"/>
          <a:stretch>
            <a:fillRect/>
          </a:stretch>
        </p:blipFill>
        <p:spPr>
          <a:xfrm>
            <a:off x="720000" y="6424258"/>
            <a:ext cx="1850665" cy="118443"/>
          </a:xfrm>
          <a:prstGeom prst="rect">
            <a:avLst/>
          </a:prstGeom>
        </p:spPr>
      </p:pic>
      <p:sp>
        <p:nvSpPr>
          <p:cNvPr id="13" name="Rectangle 12">
            <a:extLst>
              <a:ext uri="{FF2B5EF4-FFF2-40B4-BE49-F238E27FC236}">
                <a16:creationId xmlns:a16="http://schemas.microsoft.com/office/drawing/2014/main" id="{FF62AA56-DB8A-7C4D-A8F3-2391B77030A2}"/>
              </a:ext>
            </a:extLst>
          </p:cNvPr>
          <p:cNvSpPr/>
          <p:nvPr userDrawn="1"/>
        </p:nvSpPr>
        <p:spPr>
          <a:xfrm>
            <a:off x="0" y="6090289"/>
            <a:ext cx="12192000" cy="1835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Tree>
    <p:extLst>
      <p:ext uri="{BB962C8B-B14F-4D97-AF65-F5344CB8AC3E}">
        <p14:creationId xmlns:p14="http://schemas.microsoft.com/office/powerpoint/2010/main" val="1326294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Grey text slide">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D03621A0-B3EB-684D-AE09-E7151CA08E4F}"/>
              </a:ext>
            </a:extLst>
          </p:cNvPr>
          <p:cNvSpPr/>
          <p:nvPr userDrawn="1"/>
        </p:nvSpPr>
        <p:spPr>
          <a:xfrm>
            <a:off x="0" y="1"/>
            <a:ext cx="12192000" cy="609028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 name="Title 1">
            <a:extLst>
              <a:ext uri="{FF2B5EF4-FFF2-40B4-BE49-F238E27FC236}">
                <a16:creationId xmlns:a16="http://schemas.microsoft.com/office/drawing/2014/main" id="{3E34A653-8FDE-5F49-ADAB-C03A5162F4A8}"/>
              </a:ext>
            </a:extLst>
          </p:cNvPr>
          <p:cNvSpPr>
            <a:spLocks noGrp="1"/>
          </p:cNvSpPr>
          <p:nvPr>
            <p:ph type="title"/>
          </p:nvPr>
        </p:nvSpPr>
        <p:spPr>
          <a:xfrm>
            <a:off x="720000" y="288000"/>
            <a:ext cx="9000000" cy="936000"/>
          </a:xfrm>
        </p:spPr>
        <p:txBody>
          <a:bodyPr lIns="0" tIns="0" rIns="0" bIns="0" anchor="b" anchorCtr="0">
            <a:noAutofit/>
          </a:bodyPr>
          <a:lstStyle>
            <a:lvl1pPr>
              <a:lnSpc>
                <a:spcPts val="3000"/>
              </a:lnSpc>
              <a:defRPr sz="2300" b="1" u="sng" baseline="0">
                <a:solidFill>
                  <a:schemeClr val="accent1"/>
                </a:solidFill>
                <a:uFill>
                  <a:solidFill>
                    <a:schemeClr val="accent2"/>
                  </a:solidFill>
                </a:uFill>
              </a:defRPr>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5294A475-A348-374D-B18C-118C5AEDBA1E}"/>
              </a:ext>
            </a:extLst>
          </p:cNvPr>
          <p:cNvSpPr>
            <a:spLocks noGrp="1"/>
          </p:cNvSpPr>
          <p:nvPr>
            <p:ph idx="1"/>
          </p:nvPr>
        </p:nvSpPr>
        <p:spPr>
          <a:xfrm>
            <a:off x="720000" y="1800000"/>
            <a:ext cx="11083554" cy="3960000"/>
          </a:xfrm>
        </p:spPr>
        <p:txBody>
          <a:bodyPr lIns="0" tIns="0" rIns="0" bIns="0">
            <a:noAutofit/>
          </a:bodyPr>
          <a:lstStyle>
            <a:lvl1pPr marL="0" indent="0">
              <a:lnSpc>
                <a:spcPts val="2200"/>
              </a:lnSpc>
              <a:spcBef>
                <a:spcPts val="800"/>
              </a:spcBef>
              <a:buClr>
                <a:schemeClr val="accent2"/>
              </a:buClr>
              <a:buNone/>
              <a:defRPr sz="1900" b="1">
                <a:solidFill>
                  <a:schemeClr val="tx2"/>
                </a:solidFill>
              </a:defRPr>
            </a:lvl1pPr>
            <a:lvl2pPr marL="7938" indent="0">
              <a:lnSpc>
                <a:spcPts val="2200"/>
              </a:lnSpc>
              <a:buClr>
                <a:schemeClr val="accent2"/>
              </a:buClr>
              <a:buNone/>
              <a:tabLst/>
              <a:defRPr sz="1900"/>
            </a:lvl2pPr>
            <a:lvl3pPr marL="266700" indent="-258763">
              <a:lnSpc>
                <a:spcPts val="2200"/>
              </a:lnSpc>
              <a:buClr>
                <a:schemeClr val="accent4"/>
              </a:buClr>
              <a:buFont typeface="Arial" panose="020B0604020202020204" pitchFamily="34" charset="0"/>
              <a:buChar char="•"/>
              <a:tabLst/>
              <a:defRPr sz="1900"/>
            </a:lvl3pPr>
            <a:lvl4pPr marL="533400" indent="-266700">
              <a:lnSpc>
                <a:spcPts val="2200"/>
              </a:lnSpc>
              <a:buClr>
                <a:schemeClr val="accent4"/>
              </a:buClr>
              <a:tabLst/>
              <a:defRPr sz="1900"/>
            </a:lvl4pPr>
            <a:lvl5pPr marL="846138" indent="-266700">
              <a:lnSpc>
                <a:spcPts val="2200"/>
              </a:lnSpc>
              <a:buClr>
                <a:schemeClr val="accent4"/>
              </a:buClr>
              <a:tabLst/>
              <a:defRPr sz="19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a:extLst>
              <a:ext uri="{FF2B5EF4-FFF2-40B4-BE49-F238E27FC236}">
                <a16:creationId xmlns:a16="http://schemas.microsoft.com/office/drawing/2014/main" id="{25279A15-C8A2-5C4C-98ED-9E626137ADCD}"/>
              </a:ext>
            </a:extLst>
          </p:cNvPr>
          <p:cNvSpPr>
            <a:spLocks noGrp="1"/>
          </p:cNvSpPr>
          <p:nvPr>
            <p:ph type="sldNum" sz="quarter" idx="12"/>
          </p:nvPr>
        </p:nvSpPr>
        <p:spPr>
          <a:xfrm>
            <a:off x="10677600" y="6320870"/>
            <a:ext cx="1125954" cy="360000"/>
          </a:xfrm>
        </p:spPr>
        <p:txBody>
          <a:bodyPr lIns="0" tIns="0" rIns="0" bIns="0"/>
          <a:lstStyle>
            <a:lvl1pPr algn="l">
              <a:defRPr sz="1600">
                <a:solidFill>
                  <a:schemeClr val="accent1"/>
                </a:solidFill>
              </a:defRPr>
            </a:lvl1pPr>
          </a:lstStyle>
          <a:p>
            <a:fld id="{98FF217E-B86F-EA42-9607-BE163228A213}" type="slidenum">
              <a:rPr lang="en-GB"/>
              <a:pPr/>
              <a:t>‹#›</a:t>
            </a:fld>
            <a:endParaRPr lang="en-GB" dirty="0"/>
          </a:p>
        </p:txBody>
      </p:sp>
      <p:pic>
        <p:nvPicPr>
          <p:cNvPr id="10" name="Picture 9">
            <a:extLst>
              <a:ext uri="{FF2B5EF4-FFF2-40B4-BE49-F238E27FC236}">
                <a16:creationId xmlns:a16="http://schemas.microsoft.com/office/drawing/2014/main" id="{C8B72161-520D-2C4A-B03B-980C579F6291}"/>
              </a:ext>
            </a:extLst>
          </p:cNvPr>
          <p:cNvPicPr>
            <a:picLocks noChangeAspect="1"/>
          </p:cNvPicPr>
          <p:nvPr userDrawn="1"/>
        </p:nvPicPr>
        <p:blipFill>
          <a:blip r:embed="rId2"/>
          <a:stretch>
            <a:fillRect/>
          </a:stretch>
        </p:blipFill>
        <p:spPr>
          <a:xfrm>
            <a:off x="10676854" y="365078"/>
            <a:ext cx="1126700" cy="792404"/>
          </a:xfrm>
          <a:prstGeom prst="rect">
            <a:avLst/>
          </a:prstGeom>
        </p:spPr>
      </p:pic>
      <p:pic>
        <p:nvPicPr>
          <p:cNvPr id="12" name="Picture 11">
            <a:extLst>
              <a:ext uri="{FF2B5EF4-FFF2-40B4-BE49-F238E27FC236}">
                <a16:creationId xmlns:a16="http://schemas.microsoft.com/office/drawing/2014/main" id="{5DA23EE6-B4BB-8645-9FAA-4BE374001DC1}"/>
              </a:ext>
            </a:extLst>
          </p:cNvPr>
          <p:cNvPicPr>
            <a:picLocks noChangeAspect="1"/>
          </p:cNvPicPr>
          <p:nvPr userDrawn="1"/>
        </p:nvPicPr>
        <p:blipFill>
          <a:blip r:embed="rId3"/>
          <a:stretch>
            <a:fillRect/>
          </a:stretch>
        </p:blipFill>
        <p:spPr>
          <a:xfrm>
            <a:off x="720000" y="6424258"/>
            <a:ext cx="1850665" cy="118443"/>
          </a:xfrm>
          <a:prstGeom prst="rect">
            <a:avLst/>
          </a:prstGeom>
        </p:spPr>
      </p:pic>
      <p:sp>
        <p:nvSpPr>
          <p:cNvPr id="13" name="Rectangle 12">
            <a:extLst>
              <a:ext uri="{FF2B5EF4-FFF2-40B4-BE49-F238E27FC236}">
                <a16:creationId xmlns:a16="http://schemas.microsoft.com/office/drawing/2014/main" id="{FF62AA56-DB8A-7C4D-A8F3-2391B77030A2}"/>
              </a:ext>
            </a:extLst>
          </p:cNvPr>
          <p:cNvSpPr/>
          <p:nvPr userDrawn="1"/>
        </p:nvSpPr>
        <p:spPr>
          <a:xfrm>
            <a:off x="0" y="6090289"/>
            <a:ext cx="12192000" cy="1835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Tree>
    <p:extLst>
      <p:ext uri="{BB962C8B-B14F-4D97-AF65-F5344CB8AC3E}">
        <p14:creationId xmlns:p14="http://schemas.microsoft.com/office/powerpoint/2010/main" val="11614652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Three columns white backgroun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34A653-8FDE-5F49-ADAB-C03A5162F4A8}"/>
              </a:ext>
            </a:extLst>
          </p:cNvPr>
          <p:cNvSpPr>
            <a:spLocks noGrp="1"/>
          </p:cNvSpPr>
          <p:nvPr>
            <p:ph type="title"/>
          </p:nvPr>
        </p:nvSpPr>
        <p:spPr>
          <a:xfrm>
            <a:off x="720000" y="288000"/>
            <a:ext cx="9000000" cy="936000"/>
          </a:xfrm>
        </p:spPr>
        <p:txBody>
          <a:bodyPr lIns="0" tIns="0" rIns="0" bIns="0" anchor="b" anchorCtr="0">
            <a:noAutofit/>
          </a:bodyPr>
          <a:lstStyle>
            <a:lvl1pPr>
              <a:lnSpc>
                <a:spcPts val="3000"/>
              </a:lnSpc>
              <a:defRPr sz="2300" b="1" u="sng" baseline="0">
                <a:solidFill>
                  <a:schemeClr val="accent1"/>
                </a:solidFill>
                <a:uFill>
                  <a:solidFill>
                    <a:schemeClr val="accent2"/>
                  </a:solidFill>
                </a:uFill>
              </a:defRPr>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5294A475-A348-374D-B18C-118C5AEDBA1E}"/>
              </a:ext>
            </a:extLst>
          </p:cNvPr>
          <p:cNvSpPr>
            <a:spLocks noGrp="1"/>
          </p:cNvSpPr>
          <p:nvPr>
            <p:ph idx="1"/>
          </p:nvPr>
        </p:nvSpPr>
        <p:spPr>
          <a:xfrm>
            <a:off x="720000" y="1800000"/>
            <a:ext cx="11083554" cy="3960000"/>
          </a:xfrm>
        </p:spPr>
        <p:txBody>
          <a:bodyPr lIns="0" tIns="0" rIns="0" bIns="0" numCol="3" spcCol="108000">
            <a:noAutofit/>
          </a:bodyPr>
          <a:lstStyle>
            <a:lvl1pPr marL="0" indent="0">
              <a:lnSpc>
                <a:spcPct val="110000"/>
              </a:lnSpc>
              <a:spcBef>
                <a:spcPts val="600"/>
              </a:spcBef>
              <a:buClr>
                <a:schemeClr val="accent2"/>
              </a:buClr>
              <a:buNone/>
              <a:defRPr sz="1300" b="1">
                <a:solidFill>
                  <a:schemeClr val="tx2"/>
                </a:solidFill>
              </a:defRPr>
            </a:lvl1pPr>
            <a:lvl2pPr marL="7938" indent="0">
              <a:lnSpc>
                <a:spcPct val="110000"/>
              </a:lnSpc>
              <a:spcBef>
                <a:spcPts val="200"/>
              </a:spcBef>
              <a:buClr>
                <a:schemeClr val="accent2"/>
              </a:buClr>
              <a:buNone/>
              <a:tabLst/>
              <a:defRPr sz="1300"/>
            </a:lvl2pPr>
            <a:lvl3pPr marL="182563" indent="-174625">
              <a:lnSpc>
                <a:spcPct val="110000"/>
              </a:lnSpc>
              <a:spcBef>
                <a:spcPts val="200"/>
              </a:spcBef>
              <a:buClr>
                <a:schemeClr val="accent4"/>
              </a:buClr>
              <a:buFont typeface="Arial" panose="020B0604020202020204" pitchFamily="34" charset="0"/>
              <a:buChar char="•"/>
              <a:tabLst/>
              <a:defRPr sz="1300"/>
            </a:lvl3pPr>
            <a:lvl4pPr marL="404813" indent="-176213">
              <a:lnSpc>
                <a:spcPct val="110000"/>
              </a:lnSpc>
              <a:spcBef>
                <a:spcPts val="200"/>
              </a:spcBef>
              <a:buClr>
                <a:schemeClr val="accent4"/>
              </a:buClr>
              <a:tabLst/>
              <a:defRPr sz="1300"/>
            </a:lvl4pPr>
            <a:lvl5pPr marL="625475" indent="-174625">
              <a:lnSpc>
                <a:spcPct val="110000"/>
              </a:lnSpc>
              <a:spcBef>
                <a:spcPts val="200"/>
              </a:spcBef>
              <a:buClr>
                <a:schemeClr val="accent4"/>
              </a:buClr>
              <a:tabLst/>
              <a:defRPr sz="13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a:extLst>
              <a:ext uri="{FF2B5EF4-FFF2-40B4-BE49-F238E27FC236}">
                <a16:creationId xmlns:a16="http://schemas.microsoft.com/office/drawing/2014/main" id="{25279A15-C8A2-5C4C-98ED-9E626137ADCD}"/>
              </a:ext>
            </a:extLst>
          </p:cNvPr>
          <p:cNvSpPr>
            <a:spLocks noGrp="1"/>
          </p:cNvSpPr>
          <p:nvPr>
            <p:ph type="sldNum" sz="quarter" idx="12"/>
          </p:nvPr>
        </p:nvSpPr>
        <p:spPr>
          <a:xfrm>
            <a:off x="10677600" y="6320870"/>
            <a:ext cx="1125954" cy="360000"/>
          </a:xfrm>
        </p:spPr>
        <p:txBody>
          <a:bodyPr lIns="0" tIns="0" rIns="0" bIns="0"/>
          <a:lstStyle>
            <a:lvl1pPr algn="l">
              <a:defRPr sz="1600">
                <a:solidFill>
                  <a:schemeClr val="accent1"/>
                </a:solidFill>
              </a:defRPr>
            </a:lvl1pPr>
          </a:lstStyle>
          <a:p>
            <a:fld id="{98FF217E-B86F-EA42-9607-BE163228A213}" type="slidenum">
              <a:rPr lang="en-GB"/>
              <a:pPr/>
              <a:t>‹#›</a:t>
            </a:fld>
            <a:endParaRPr lang="en-GB" dirty="0"/>
          </a:p>
        </p:txBody>
      </p:sp>
      <p:pic>
        <p:nvPicPr>
          <p:cNvPr id="10" name="Picture 9">
            <a:extLst>
              <a:ext uri="{FF2B5EF4-FFF2-40B4-BE49-F238E27FC236}">
                <a16:creationId xmlns:a16="http://schemas.microsoft.com/office/drawing/2014/main" id="{C8B72161-520D-2C4A-B03B-980C579F6291}"/>
              </a:ext>
            </a:extLst>
          </p:cNvPr>
          <p:cNvPicPr>
            <a:picLocks noChangeAspect="1"/>
          </p:cNvPicPr>
          <p:nvPr userDrawn="1"/>
        </p:nvPicPr>
        <p:blipFill>
          <a:blip r:embed="rId2"/>
          <a:stretch>
            <a:fillRect/>
          </a:stretch>
        </p:blipFill>
        <p:spPr>
          <a:xfrm>
            <a:off x="10676854" y="365078"/>
            <a:ext cx="1126700" cy="792404"/>
          </a:xfrm>
          <a:prstGeom prst="rect">
            <a:avLst/>
          </a:prstGeom>
        </p:spPr>
      </p:pic>
      <p:pic>
        <p:nvPicPr>
          <p:cNvPr id="12" name="Picture 11">
            <a:extLst>
              <a:ext uri="{FF2B5EF4-FFF2-40B4-BE49-F238E27FC236}">
                <a16:creationId xmlns:a16="http://schemas.microsoft.com/office/drawing/2014/main" id="{5DA23EE6-B4BB-8645-9FAA-4BE374001DC1}"/>
              </a:ext>
            </a:extLst>
          </p:cNvPr>
          <p:cNvPicPr>
            <a:picLocks noChangeAspect="1"/>
          </p:cNvPicPr>
          <p:nvPr userDrawn="1"/>
        </p:nvPicPr>
        <p:blipFill>
          <a:blip r:embed="rId3"/>
          <a:stretch>
            <a:fillRect/>
          </a:stretch>
        </p:blipFill>
        <p:spPr>
          <a:xfrm>
            <a:off x="720000" y="6424258"/>
            <a:ext cx="1850665" cy="118443"/>
          </a:xfrm>
          <a:prstGeom prst="rect">
            <a:avLst/>
          </a:prstGeom>
        </p:spPr>
      </p:pic>
      <p:sp>
        <p:nvSpPr>
          <p:cNvPr id="13" name="Rectangle 12">
            <a:extLst>
              <a:ext uri="{FF2B5EF4-FFF2-40B4-BE49-F238E27FC236}">
                <a16:creationId xmlns:a16="http://schemas.microsoft.com/office/drawing/2014/main" id="{FF62AA56-DB8A-7C4D-A8F3-2391B77030A2}"/>
              </a:ext>
            </a:extLst>
          </p:cNvPr>
          <p:cNvSpPr/>
          <p:nvPr userDrawn="1"/>
        </p:nvSpPr>
        <p:spPr>
          <a:xfrm>
            <a:off x="0" y="6090289"/>
            <a:ext cx="12192000" cy="1835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Tree>
    <p:extLst>
      <p:ext uri="{BB962C8B-B14F-4D97-AF65-F5344CB8AC3E}">
        <p14:creationId xmlns:p14="http://schemas.microsoft.com/office/powerpoint/2010/main" val="5047135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Three columns grey backgroun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D70D81AC-089D-5F48-AA68-F1E3BC03B92B}"/>
              </a:ext>
            </a:extLst>
          </p:cNvPr>
          <p:cNvSpPr/>
          <p:nvPr userDrawn="1"/>
        </p:nvSpPr>
        <p:spPr>
          <a:xfrm>
            <a:off x="0" y="1"/>
            <a:ext cx="12192000" cy="609028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 name="Title 1">
            <a:extLst>
              <a:ext uri="{FF2B5EF4-FFF2-40B4-BE49-F238E27FC236}">
                <a16:creationId xmlns:a16="http://schemas.microsoft.com/office/drawing/2014/main" id="{3E34A653-8FDE-5F49-ADAB-C03A5162F4A8}"/>
              </a:ext>
            </a:extLst>
          </p:cNvPr>
          <p:cNvSpPr>
            <a:spLocks noGrp="1"/>
          </p:cNvSpPr>
          <p:nvPr>
            <p:ph type="title"/>
          </p:nvPr>
        </p:nvSpPr>
        <p:spPr>
          <a:xfrm>
            <a:off x="720000" y="288000"/>
            <a:ext cx="9000000" cy="936000"/>
          </a:xfrm>
        </p:spPr>
        <p:txBody>
          <a:bodyPr lIns="0" tIns="0" rIns="0" bIns="0" anchor="b" anchorCtr="0">
            <a:noAutofit/>
          </a:bodyPr>
          <a:lstStyle>
            <a:lvl1pPr>
              <a:lnSpc>
                <a:spcPts val="3000"/>
              </a:lnSpc>
              <a:defRPr sz="2300" b="1" u="sng" baseline="0">
                <a:solidFill>
                  <a:schemeClr val="accent1"/>
                </a:solidFill>
                <a:uFill>
                  <a:solidFill>
                    <a:schemeClr val="accent2"/>
                  </a:solidFill>
                </a:uFill>
              </a:defRPr>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5294A475-A348-374D-B18C-118C5AEDBA1E}"/>
              </a:ext>
            </a:extLst>
          </p:cNvPr>
          <p:cNvSpPr>
            <a:spLocks noGrp="1"/>
          </p:cNvSpPr>
          <p:nvPr>
            <p:ph idx="1"/>
          </p:nvPr>
        </p:nvSpPr>
        <p:spPr>
          <a:xfrm>
            <a:off x="720000" y="1800000"/>
            <a:ext cx="11083554" cy="3960000"/>
          </a:xfrm>
        </p:spPr>
        <p:txBody>
          <a:bodyPr lIns="0" tIns="0" rIns="0" bIns="0" numCol="3" spcCol="108000">
            <a:noAutofit/>
          </a:bodyPr>
          <a:lstStyle>
            <a:lvl1pPr marL="0" indent="0">
              <a:lnSpc>
                <a:spcPct val="110000"/>
              </a:lnSpc>
              <a:spcBef>
                <a:spcPts val="600"/>
              </a:spcBef>
              <a:buClr>
                <a:schemeClr val="accent2"/>
              </a:buClr>
              <a:buNone/>
              <a:defRPr sz="1300" b="1">
                <a:solidFill>
                  <a:schemeClr val="tx2"/>
                </a:solidFill>
              </a:defRPr>
            </a:lvl1pPr>
            <a:lvl2pPr marL="7938" indent="0">
              <a:lnSpc>
                <a:spcPct val="110000"/>
              </a:lnSpc>
              <a:spcBef>
                <a:spcPts val="200"/>
              </a:spcBef>
              <a:buClr>
                <a:schemeClr val="accent2"/>
              </a:buClr>
              <a:buNone/>
              <a:tabLst/>
              <a:defRPr sz="1300"/>
            </a:lvl2pPr>
            <a:lvl3pPr marL="182563" indent="-174625">
              <a:lnSpc>
                <a:spcPct val="110000"/>
              </a:lnSpc>
              <a:spcBef>
                <a:spcPts val="200"/>
              </a:spcBef>
              <a:buClr>
                <a:schemeClr val="accent4"/>
              </a:buClr>
              <a:buFont typeface="Arial" panose="020B0604020202020204" pitchFamily="34" charset="0"/>
              <a:buChar char="•"/>
              <a:tabLst/>
              <a:defRPr sz="1300"/>
            </a:lvl3pPr>
            <a:lvl4pPr marL="404813" indent="-176213">
              <a:lnSpc>
                <a:spcPct val="110000"/>
              </a:lnSpc>
              <a:spcBef>
                <a:spcPts val="200"/>
              </a:spcBef>
              <a:buClr>
                <a:schemeClr val="accent4"/>
              </a:buClr>
              <a:tabLst/>
              <a:defRPr sz="1300"/>
            </a:lvl4pPr>
            <a:lvl5pPr marL="625475" indent="-174625">
              <a:lnSpc>
                <a:spcPct val="110000"/>
              </a:lnSpc>
              <a:spcBef>
                <a:spcPts val="200"/>
              </a:spcBef>
              <a:buClr>
                <a:schemeClr val="accent4"/>
              </a:buClr>
              <a:tabLst/>
              <a:defRPr sz="13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a:extLst>
              <a:ext uri="{FF2B5EF4-FFF2-40B4-BE49-F238E27FC236}">
                <a16:creationId xmlns:a16="http://schemas.microsoft.com/office/drawing/2014/main" id="{25279A15-C8A2-5C4C-98ED-9E626137ADCD}"/>
              </a:ext>
            </a:extLst>
          </p:cNvPr>
          <p:cNvSpPr>
            <a:spLocks noGrp="1"/>
          </p:cNvSpPr>
          <p:nvPr>
            <p:ph type="sldNum" sz="quarter" idx="12"/>
          </p:nvPr>
        </p:nvSpPr>
        <p:spPr>
          <a:xfrm>
            <a:off x="10677600" y="6320870"/>
            <a:ext cx="1125954" cy="360000"/>
          </a:xfrm>
        </p:spPr>
        <p:txBody>
          <a:bodyPr lIns="0" tIns="0" rIns="0" bIns="0"/>
          <a:lstStyle>
            <a:lvl1pPr algn="l">
              <a:defRPr sz="1600">
                <a:solidFill>
                  <a:schemeClr val="accent1"/>
                </a:solidFill>
              </a:defRPr>
            </a:lvl1pPr>
          </a:lstStyle>
          <a:p>
            <a:fld id="{98FF217E-B86F-EA42-9607-BE163228A213}" type="slidenum">
              <a:rPr lang="en-GB"/>
              <a:pPr/>
              <a:t>‹#›</a:t>
            </a:fld>
            <a:endParaRPr lang="en-GB" dirty="0"/>
          </a:p>
        </p:txBody>
      </p:sp>
      <p:pic>
        <p:nvPicPr>
          <p:cNvPr id="10" name="Picture 9">
            <a:extLst>
              <a:ext uri="{FF2B5EF4-FFF2-40B4-BE49-F238E27FC236}">
                <a16:creationId xmlns:a16="http://schemas.microsoft.com/office/drawing/2014/main" id="{C8B72161-520D-2C4A-B03B-980C579F6291}"/>
              </a:ext>
            </a:extLst>
          </p:cNvPr>
          <p:cNvPicPr>
            <a:picLocks noChangeAspect="1"/>
          </p:cNvPicPr>
          <p:nvPr userDrawn="1"/>
        </p:nvPicPr>
        <p:blipFill>
          <a:blip r:embed="rId2"/>
          <a:stretch>
            <a:fillRect/>
          </a:stretch>
        </p:blipFill>
        <p:spPr>
          <a:xfrm>
            <a:off x="10676854" y="365078"/>
            <a:ext cx="1126700" cy="792404"/>
          </a:xfrm>
          <a:prstGeom prst="rect">
            <a:avLst/>
          </a:prstGeom>
        </p:spPr>
      </p:pic>
      <p:pic>
        <p:nvPicPr>
          <p:cNvPr id="12" name="Picture 11">
            <a:extLst>
              <a:ext uri="{FF2B5EF4-FFF2-40B4-BE49-F238E27FC236}">
                <a16:creationId xmlns:a16="http://schemas.microsoft.com/office/drawing/2014/main" id="{5DA23EE6-B4BB-8645-9FAA-4BE374001DC1}"/>
              </a:ext>
            </a:extLst>
          </p:cNvPr>
          <p:cNvPicPr>
            <a:picLocks noChangeAspect="1"/>
          </p:cNvPicPr>
          <p:nvPr userDrawn="1"/>
        </p:nvPicPr>
        <p:blipFill>
          <a:blip r:embed="rId3"/>
          <a:stretch>
            <a:fillRect/>
          </a:stretch>
        </p:blipFill>
        <p:spPr>
          <a:xfrm>
            <a:off x="720000" y="6424258"/>
            <a:ext cx="1850665" cy="118443"/>
          </a:xfrm>
          <a:prstGeom prst="rect">
            <a:avLst/>
          </a:prstGeom>
        </p:spPr>
      </p:pic>
      <p:sp>
        <p:nvSpPr>
          <p:cNvPr id="13" name="Rectangle 12">
            <a:extLst>
              <a:ext uri="{FF2B5EF4-FFF2-40B4-BE49-F238E27FC236}">
                <a16:creationId xmlns:a16="http://schemas.microsoft.com/office/drawing/2014/main" id="{FF62AA56-DB8A-7C4D-A8F3-2391B77030A2}"/>
              </a:ext>
            </a:extLst>
          </p:cNvPr>
          <p:cNvSpPr/>
          <p:nvPr userDrawn="1"/>
        </p:nvSpPr>
        <p:spPr>
          <a:xfrm>
            <a:off x="0" y="6090289"/>
            <a:ext cx="12192000" cy="1835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Tree>
    <p:extLst>
      <p:ext uri="{BB962C8B-B14F-4D97-AF65-F5344CB8AC3E}">
        <p14:creationId xmlns:p14="http://schemas.microsoft.com/office/powerpoint/2010/main" val="23893994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End slide editable date">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1229CC56-CE9D-AC4A-88F4-E1F37208D035}"/>
              </a:ext>
            </a:extLst>
          </p:cNvPr>
          <p:cNvSpPr/>
          <p:nvPr userDrawn="1"/>
        </p:nvSpPr>
        <p:spPr>
          <a:xfrm>
            <a:off x="0" y="1"/>
            <a:ext cx="12192000" cy="609028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7" name="Picture 6">
            <a:extLst>
              <a:ext uri="{FF2B5EF4-FFF2-40B4-BE49-F238E27FC236}">
                <a16:creationId xmlns:a16="http://schemas.microsoft.com/office/drawing/2014/main" id="{7BADC050-BCFF-C545-AB53-D940716D9061}"/>
              </a:ext>
            </a:extLst>
          </p:cNvPr>
          <p:cNvPicPr>
            <a:picLocks noChangeAspect="1"/>
          </p:cNvPicPr>
          <p:nvPr userDrawn="1"/>
        </p:nvPicPr>
        <p:blipFill>
          <a:blip r:embed="rId2"/>
          <a:stretch>
            <a:fillRect/>
          </a:stretch>
        </p:blipFill>
        <p:spPr>
          <a:xfrm>
            <a:off x="720000" y="2930856"/>
            <a:ext cx="1126699" cy="792404"/>
          </a:xfrm>
          <a:prstGeom prst="rect">
            <a:avLst/>
          </a:prstGeom>
        </p:spPr>
      </p:pic>
      <p:pic>
        <p:nvPicPr>
          <p:cNvPr id="8" name="Picture 7">
            <a:extLst>
              <a:ext uri="{FF2B5EF4-FFF2-40B4-BE49-F238E27FC236}">
                <a16:creationId xmlns:a16="http://schemas.microsoft.com/office/drawing/2014/main" id="{B6B9181D-D33F-CA4B-B2B9-9CDA6D722AC0}"/>
              </a:ext>
            </a:extLst>
          </p:cNvPr>
          <p:cNvPicPr>
            <a:picLocks noChangeAspect="1"/>
          </p:cNvPicPr>
          <p:nvPr userDrawn="1"/>
        </p:nvPicPr>
        <p:blipFill>
          <a:blip r:embed="rId3"/>
          <a:stretch>
            <a:fillRect/>
          </a:stretch>
        </p:blipFill>
        <p:spPr>
          <a:xfrm>
            <a:off x="720000" y="6424258"/>
            <a:ext cx="1850665" cy="118443"/>
          </a:xfrm>
          <a:prstGeom prst="rect">
            <a:avLst/>
          </a:prstGeom>
        </p:spPr>
      </p:pic>
      <p:sp>
        <p:nvSpPr>
          <p:cNvPr id="9" name="Rectangle 8">
            <a:extLst>
              <a:ext uri="{FF2B5EF4-FFF2-40B4-BE49-F238E27FC236}">
                <a16:creationId xmlns:a16="http://schemas.microsoft.com/office/drawing/2014/main" id="{C217BB90-548C-5F44-9CCF-3D8FECBFF29D}"/>
              </a:ext>
            </a:extLst>
          </p:cNvPr>
          <p:cNvSpPr/>
          <p:nvPr userDrawn="1"/>
        </p:nvSpPr>
        <p:spPr>
          <a:xfrm>
            <a:off x="0" y="6090289"/>
            <a:ext cx="12192000" cy="1835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1" name="TextBox 10">
            <a:extLst>
              <a:ext uri="{FF2B5EF4-FFF2-40B4-BE49-F238E27FC236}">
                <a16:creationId xmlns:a16="http://schemas.microsoft.com/office/drawing/2014/main" id="{7690733C-3A1C-F541-A5D2-872F336705D9}"/>
              </a:ext>
            </a:extLst>
          </p:cNvPr>
          <p:cNvSpPr txBox="1"/>
          <p:nvPr userDrawn="1"/>
        </p:nvSpPr>
        <p:spPr>
          <a:xfrm>
            <a:off x="720000" y="4224991"/>
            <a:ext cx="2150650" cy="1154162"/>
          </a:xfrm>
          <a:prstGeom prst="rect">
            <a:avLst/>
          </a:prstGeom>
          <a:noFill/>
        </p:spPr>
        <p:txBody>
          <a:bodyPr wrap="square" lIns="0" tIns="0" rIns="0" bIns="0" rtlCol="0">
            <a:spAutoFit/>
          </a:bodyPr>
          <a:lstStyle/>
          <a:p>
            <a:r>
              <a:rPr lang="en-GB" sz="1000" b="1" dirty="0">
                <a:solidFill>
                  <a:schemeClr val="bg1"/>
                </a:solidFill>
              </a:rPr>
              <a:t>Energy Networks Association</a:t>
            </a:r>
          </a:p>
          <a:p>
            <a:r>
              <a:rPr lang="en-GB" sz="1000" dirty="0">
                <a:solidFill>
                  <a:schemeClr val="bg1"/>
                </a:solidFill>
              </a:rPr>
              <a:t>4 More London Riverside</a:t>
            </a:r>
          </a:p>
          <a:p>
            <a:r>
              <a:rPr lang="en-GB" sz="1000" dirty="0">
                <a:solidFill>
                  <a:schemeClr val="bg1"/>
                </a:solidFill>
              </a:rPr>
              <a:t>London SE1 2AU</a:t>
            </a:r>
          </a:p>
          <a:p>
            <a:pPr>
              <a:spcAft>
                <a:spcPts val="600"/>
              </a:spcAft>
            </a:pPr>
            <a:r>
              <a:rPr lang="en-GB" sz="1000" dirty="0">
                <a:solidFill>
                  <a:schemeClr val="bg1"/>
                </a:solidFill>
              </a:rPr>
              <a:t>t. +44 (0)20 7706 5100 </a:t>
            </a:r>
          </a:p>
          <a:p>
            <a:r>
              <a:rPr lang="en-GB" sz="1000" dirty="0">
                <a:solidFill>
                  <a:schemeClr val="bg1"/>
                </a:solidFill>
              </a:rPr>
              <a:t>    @EnergyNetworks</a:t>
            </a:r>
          </a:p>
          <a:p>
            <a:r>
              <a:rPr lang="en-GB" sz="1000" b="1" dirty="0">
                <a:solidFill>
                  <a:schemeClr val="accent3"/>
                </a:solidFill>
              </a:rPr>
              <a:t>energynetworks.org</a:t>
            </a:r>
          </a:p>
          <a:p>
            <a:endParaRPr lang="en-GB" sz="1000" dirty="0">
              <a:solidFill>
                <a:schemeClr val="bg1"/>
              </a:solidFill>
            </a:endParaRPr>
          </a:p>
        </p:txBody>
      </p:sp>
      <p:sp>
        <p:nvSpPr>
          <p:cNvPr id="12" name="TextBox 11">
            <a:extLst>
              <a:ext uri="{FF2B5EF4-FFF2-40B4-BE49-F238E27FC236}">
                <a16:creationId xmlns:a16="http://schemas.microsoft.com/office/drawing/2014/main" id="{94000841-12F3-6E47-A63B-FFE74C0CC0C8}"/>
              </a:ext>
            </a:extLst>
          </p:cNvPr>
          <p:cNvSpPr txBox="1"/>
          <p:nvPr userDrawn="1"/>
        </p:nvSpPr>
        <p:spPr>
          <a:xfrm>
            <a:off x="720000" y="5621152"/>
            <a:ext cx="4134581" cy="224677"/>
          </a:xfrm>
          <a:prstGeom prst="rect">
            <a:avLst/>
          </a:prstGeom>
          <a:noFill/>
        </p:spPr>
        <p:txBody>
          <a:bodyPr wrap="square" lIns="0" tIns="0" rIns="0" bIns="0" rtlCol="0">
            <a:spAutoFit/>
          </a:bodyPr>
          <a:lstStyle/>
          <a:p>
            <a:r>
              <a:rPr lang="en-GB" sz="730" b="0" dirty="0">
                <a:solidFill>
                  <a:schemeClr val="bg1"/>
                </a:solidFill>
              </a:rPr>
              <a:t>Energy Networks Association Limited is a company registered in England &amp; Wales No. 04832301</a:t>
            </a:r>
          </a:p>
          <a:p>
            <a:r>
              <a:rPr lang="en-GB" sz="730" b="0" dirty="0">
                <a:solidFill>
                  <a:schemeClr val="bg1"/>
                </a:solidFill>
              </a:rPr>
              <a:t>Registered office: 4 More London Riverside, London SE1 2AU</a:t>
            </a:r>
          </a:p>
        </p:txBody>
      </p:sp>
      <p:pic>
        <p:nvPicPr>
          <p:cNvPr id="14" name="Picture 13">
            <a:extLst>
              <a:ext uri="{FF2B5EF4-FFF2-40B4-BE49-F238E27FC236}">
                <a16:creationId xmlns:a16="http://schemas.microsoft.com/office/drawing/2014/main" id="{BE0176C1-3171-F14F-A2A7-072D0A4873B2}"/>
              </a:ext>
            </a:extLst>
          </p:cNvPr>
          <p:cNvPicPr>
            <a:picLocks noChangeAspect="1"/>
          </p:cNvPicPr>
          <p:nvPr userDrawn="1"/>
        </p:nvPicPr>
        <p:blipFill>
          <a:blip r:embed="rId4"/>
          <a:stretch>
            <a:fillRect/>
          </a:stretch>
        </p:blipFill>
        <p:spPr>
          <a:xfrm>
            <a:off x="720000" y="4949308"/>
            <a:ext cx="121375" cy="94403"/>
          </a:xfrm>
          <a:prstGeom prst="rect">
            <a:avLst/>
          </a:prstGeom>
        </p:spPr>
      </p:pic>
      <p:sp>
        <p:nvSpPr>
          <p:cNvPr id="3" name="Text Placeholder 2">
            <a:extLst>
              <a:ext uri="{FF2B5EF4-FFF2-40B4-BE49-F238E27FC236}">
                <a16:creationId xmlns:a16="http://schemas.microsoft.com/office/drawing/2014/main" id="{8CBF64F1-74AF-8148-922B-93C1F8B12475}"/>
              </a:ext>
            </a:extLst>
          </p:cNvPr>
          <p:cNvSpPr>
            <a:spLocks noGrp="1"/>
          </p:cNvSpPr>
          <p:nvPr>
            <p:ph type="body" sz="quarter" idx="10"/>
          </p:nvPr>
        </p:nvSpPr>
        <p:spPr>
          <a:xfrm>
            <a:off x="720000" y="5389754"/>
            <a:ext cx="1355290" cy="200013"/>
          </a:xfrm>
        </p:spPr>
        <p:txBody>
          <a:bodyPr>
            <a:noAutofit/>
          </a:bodyPr>
          <a:lstStyle>
            <a:lvl1pPr marL="0" indent="0">
              <a:lnSpc>
                <a:spcPct val="100000"/>
              </a:lnSpc>
              <a:spcBef>
                <a:spcPts val="0"/>
              </a:spcBef>
              <a:buNone/>
              <a:defRPr sz="730">
                <a:solidFill>
                  <a:schemeClr val="bg1"/>
                </a:solidFill>
              </a:defRPr>
            </a:lvl1pPr>
            <a:lvl2pPr marL="271462" indent="0">
              <a:lnSpc>
                <a:spcPct val="100000"/>
              </a:lnSpc>
              <a:spcBef>
                <a:spcPts val="0"/>
              </a:spcBef>
              <a:buNone/>
              <a:defRPr sz="730">
                <a:solidFill>
                  <a:schemeClr val="bg1"/>
                </a:solidFill>
              </a:defRPr>
            </a:lvl2pPr>
            <a:lvl3pPr marL="577850" indent="0">
              <a:lnSpc>
                <a:spcPct val="100000"/>
              </a:lnSpc>
              <a:spcBef>
                <a:spcPts val="0"/>
              </a:spcBef>
              <a:buNone/>
              <a:defRPr sz="730">
                <a:solidFill>
                  <a:schemeClr val="bg1"/>
                </a:solidFill>
              </a:defRPr>
            </a:lvl3pPr>
            <a:lvl4pPr marL="895350" indent="0">
              <a:lnSpc>
                <a:spcPct val="100000"/>
              </a:lnSpc>
              <a:spcBef>
                <a:spcPts val="0"/>
              </a:spcBef>
              <a:buNone/>
              <a:defRPr sz="730">
                <a:solidFill>
                  <a:schemeClr val="bg1"/>
                </a:solidFill>
              </a:defRPr>
            </a:lvl4pPr>
            <a:lvl5pPr marL="1155700" indent="0">
              <a:lnSpc>
                <a:spcPct val="100000"/>
              </a:lnSpc>
              <a:spcBef>
                <a:spcPts val="0"/>
              </a:spcBef>
              <a:buNone/>
              <a:defRPr sz="730">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12093814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4DC6520-C769-8547-9F0B-AE80CB24FE1E}"/>
              </a:ext>
            </a:extLst>
          </p:cNvPr>
          <p:cNvSpPr>
            <a:spLocks noGrp="1"/>
          </p:cNvSpPr>
          <p:nvPr>
            <p:ph type="title"/>
          </p:nvPr>
        </p:nvSpPr>
        <p:spPr>
          <a:xfrm>
            <a:off x="720000" y="288000"/>
            <a:ext cx="9000000" cy="936000"/>
          </a:xfrm>
          <a:prstGeom prst="rect">
            <a:avLst/>
          </a:prstGeom>
        </p:spPr>
        <p:txBody>
          <a:bodyPr vert="horz" lIns="0" tIns="0" rIns="0" bIns="0" rtlCol="0" anchor="b" anchorCtr="0">
            <a:no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60043D08-9A52-454E-A52C-20C942309C06}"/>
              </a:ext>
            </a:extLst>
          </p:cNvPr>
          <p:cNvSpPr>
            <a:spLocks noGrp="1"/>
          </p:cNvSpPr>
          <p:nvPr>
            <p:ph type="body" idx="1"/>
          </p:nvPr>
        </p:nvSpPr>
        <p:spPr>
          <a:xfrm>
            <a:off x="720000" y="1800000"/>
            <a:ext cx="11037600" cy="3960000"/>
          </a:xfrm>
          <a:prstGeom prst="rect">
            <a:avLst/>
          </a:prstGeom>
        </p:spPr>
        <p:txBody>
          <a:bodyPr vert="horz" lIns="0" tIns="0" rIns="0" bIns="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a:extLst>
              <a:ext uri="{FF2B5EF4-FFF2-40B4-BE49-F238E27FC236}">
                <a16:creationId xmlns:a16="http://schemas.microsoft.com/office/drawing/2014/main" id="{A42453E8-E7DC-A349-95CE-E1AA0F5F33F4}"/>
              </a:ext>
            </a:extLst>
          </p:cNvPr>
          <p:cNvSpPr>
            <a:spLocks noGrp="1"/>
          </p:cNvSpPr>
          <p:nvPr>
            <p:ph type="sldNum" sz="quarter" idx="4"/>
          </p:nvPr>
        </p:nvSpPr>
        <p:spPr>
          <a:xfrm>
            <a:off x="10677600" y="6320870"/>
            <a:ext cx="1080000" cy="360000"/>
          </a:xfrm>
          <a:prstGeom prst="rect">
            <a:avLst/>
          </a:prstGeom>
        </p:spPr>
        <p:txBody>
          <a:bodyPr vert="horz" lIns="0" tIns="0" rIns="0" bIns="0" rtlCol="0" anchor="ctr"/>
          <a:lstStyle>
            <a:lvl1pPr algn="l">
              <a:defRPr sz="1600">
                <a:solidFill>
                  <a:schemeClr val="accent1"/>
                </a:solidFill>
              </a:defRPr>
            </a:lvl1pPr>
          </a:lstStyle>
          <a:p>
            <a:fld id="{98FF217E-B86F-EA42-9607-BE163228A213}" type="slidenum">
              <a:rPr lang="en-GB"/>
              <a:pPr/>
              <a:t>‹#›</a:t>
            </a:fld>
            <a:endParaRPr lang="en-GB" dirty="0"/>
          </a:p>
        </p:txBody>
      </p:sp>
    </p:spTree>
    <p:extLst>
      <p:ext uri="{BB962C8B-B14F-4D97-AF65-F5344CB8AC3E}">
        <p14:creationId xmlns:p14="http://schemas.microsoft.com/office/powerpoint/2010/main" val="101015306"/>
      </p:ext>
    </p:extLst>
  </p:cSld>
  <p:clrMap bg1="lt1" tx1="dk1" bg2="lt2" tx2="dk2" accent1="accent1" accent2="accent2" accent3="accent3" accent4="accent4" accent5="accent5" accent6="accent6" hlink="hlink" folHlink="folHlink"/>
  <p:sldLayoutIdLst>
    <p:sldLayoutId id="2147483653" r:id="rId1"/>
    <p:sldLayoutId id="2147483657" r:id="rId2"/>
    <p:sldLayoutId id="2147483654" r:id="rId3"/>
    <p:sldLayoutId id="2147483658" r:id="rId4"/>
    <p:sldLayoutId id="2147483650" r:id="rId5"/>
    <p:sldLayoutId id="2147483659" r:id="rId6"/>
    <p:sldLayoutId id="2147483655" r:id="rId7"/>
    <p:sldLayoutId id="2147483660" r:id="rId8"/>
    <p:sldLayoutId id="2147483656" r:id="rId9"/>
    <p:sldLayoutId id="2147483661" r:id="rId10"/>
  </p:sldLayoutIdLst>
  <p:hf hdr="0" ftr="0" dt="0"/>
  <p:txStyles>
    <p:titleStyle>
      <a:lvl1pPr algn="l" defTabSz="914400" rtl="0" eaLnBrk="1" latinLnBrk="0" hangingPunct="1">
        <a:lnSpc>
          <a:spcPct val="90000"/>
        </a:lnSpc>
        <a:spcBef>
          <a:spcPct val="0"/>
        </a:spcBef>
        <a:buNone/>
        <a:defRPr sz="2300" b="1" u="sng" kern="1200" baseline="0">
          <a:solidFill>
            <a:schemeClr val="accent1"/>
          </a:solidFill>
          <a:uFill>
            <a:solidFill>
              <a:schemeClr val="accent2"/>
            </a:solidFill>
          </a:uFill>
          <a:latin typeface="+mj-lt"/>
          <a:ea typeface="+mj-ea"/>
          <a:cs typeface="+mj-cs"/>
        </a:defRPr>
      </a:lvl1pPr>
    </p:titleStyle>
    <p:bodyStyle>
      <a:lvl1pPr marL="228600" indent="-228600" algn="l" defTabSz="914400" rtl="0" eaLnBrk="1" latinLnBrk="0" hangingPunct="1">
        <a:lnSpc>
          <a:spcPts val="2200"/>
        </a:lnSpc>
        <a:spcBef>
          <a:spcPts val="400"/>
        </a:spcBef>
        <a:buClr>
          <a:schemeClr val="accent4"/>
        </a:buClr>
        <a:buFont typeface="Arial" panose="020B0604020202020204" pitchFamily="34" charset="0"/>
        <a:buChar char="•"/>
        <a:defRPr sz="1900" kern="1200">
          <a:solidFill>
            <a:schemeClr val="tx1"/>
          </a:solidFill>
          <a:latin typeface="+mn-lt"/>
          <a:ea typeface="+mn-ea"/>
          <a:cs typeface="+mn-cs"/>
        </a:defRPr>
      </a:lvl1pPr>
      <a:lvl2pPr marL="542925" indent="-271463" algn="l" defTabSz="914400" rtl="0" eaLnBrk="1" latinLnBrk="0" hangingPunct="1">
        <a:lnSpc>
          <a:spcPts val="2200"/>
        </a:lnSpc>
        <a:spcBef>
          <a:spcPts val="400"/>
        </a:spcBef>
        <a:buClr>
          <a:schemeClr val="accent4"/>
        </a:buClr>
        <a:buFont typeface="System Font Regular"/>
        <a:buChar char="–"/>
        <a:tabLst/>
        <a:defRPr sz="1900" kern="1200">
          <a:solidFill>
            <a:schemeClr val="tx1"/>
          </a:solidFill>
          <a:latin typeface="+mn-lt"/>
          <a:ea typeface="+mn-ea"/>
          <a:cs typeface="+mn-cs"/>
        </a:defRPr>
      </a:lvl2pPr>
      <a:lvl3pPr marL="849313" indent="-271463" algn="l" defTabSz="914400" rtl="0" eaLnBrk="1" latinLnBrk="0" hangingPunct="1">
        <a:lnSpc>
          <a:spcPts val="2200"/>
        </a:lnSpc>
        <a:spcBef>
          <a:spcPts val="400"/>
        </a:spcBef>
        <a:buClr>
          <a:schemeClr val="accent4"/>
        </a:buClr>
        <a:buFont typeface="System Font Regular"/>
        <a:buChar char="–"/>
        <a:tabLst/>
        <a:defRPr sz="1900" kern="1200">
          <a:solidFill>
            <a:schemeClr val="tx1"/>
          </a:solidFill>
          <a:latin typeface="+mn-lt"/>
          <a:ea typeface="+mn-ea"/>
          <a:cs typeface="+mn-cs"/>
        </a:defRPr>
      </a:lvl3pPr>
      <a:lvl4pPr marL="1155700" indent="-260350" algn="l" defTabSz="914400" rtl="0" eaLnBrk="1" latinLnBrk="0" hangingPunct="1">
        <a:lnSpc>
          <a:spcPts val="2200"/>
        </a:lnSpc>
        <a:spcBef>
          <a:spcPts val="400"/>
        </a:spcBef>
        <a:buClr>
          <a:schemeClr val="accent4"/>
        </a:buClr>
        <a:buFont typeface="System Font Regular"/>
        <a:buChar char="–"/>
        <a:tabLst/>
        <a:defRPr sz="1900" kern="1200">
          <a:solidFill>
            <a:schemeClr val="tx1"/>
          </a:solidFill>
          <a:latin typeface="+mn-lt"/>
          <a:ea typeface="+mn-ea"/>
          <a:cs typeface="+mn-cs"/>
        </a:defRPr>
      </a:lvl4pPr>
      <a:lvl5pPr marL="1427163" indent="-271463" algn="l" defTabSz="914400" rtl="0" eaLnBrk="1" latinLnBrk="0" hangingPunct="1">
        <a:lnSpc>
          <a:spcPts val="2200"/>
        </a:lnSpc>
        <a:spcBef>
          <a:spcPts val="400"/>
        </a:spcBef>
        <a:buClr>
          <a:schemeClr val="accent4"/>
        </a:buClr>
        <a:buFont typeface="System Font Regular"/>
        <a:buChar char="–"/>
        <a:tabLst/>
        <a:defRPr sz="19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0.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3" Type="http://schemas.openxmlformats.org/officeDocument/2006/relationships/hyperlink" Target="about:blank" TargetMode="External"/><Relationship Id="rId2" Type="http://schemas.openxmlformats.org/officeDocument/2006/relationships/notesSlide" Target="../notesSlides/notesSlide5.xml"/><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4205D0-5B81-E54C-BC9C-1A5C8306C6EA}"/>
              </a:ext>
            </a:extLst>
          </p:cNvPr>
          <p:cNvSpPr>
            <a:spLocks noGrp="1"/>
          </p:cNvSpPr>
          <p:nvPr>
            <p:ph type="ctrTitle"/>
          </p:nvPr>
        </p:nvSpPr>
        <p:spPr/>
        <p:txBody>
          <a:bodyPr/>
          <a:lstStyle/>
          <a:p>
            <a:r>
              <a:rPr lang="en-GB" dirty="0"/>
              <a:t>Energy Networks Association</a:t>
            </a:r>
          </a:p>
        </p:txBody>
      </p:sp>
      <p:sp>
        <p:nvSpPr>
          <p:cNvPr id="3" name="Subtitle 2">
            <a:extLst>
              <a:ext uri="{FF2B5EF4-FFF2-40B4-BE49-F238E27FC236}">
                <a16:creationId xmlns:a16="http://schemas.microsoft.com/office/drawing/2014/main" id="{43E9C02A-984B-4548-A0E0-6C6B462DEAEC}"/>
              </a:ext>
            </a:extLst>
          </p:cNvPr>
          <p:cNvSpPr>
            <a:spLocks noGrp="1"/>
          </p:cNvSpPr>
          <p:nvPr>
            <p:ph type="subTitle" idx="1"/>
          </p:nvPr>
        </p:nvSpPr>
        <p:spPr>
          <a:xfrm>
            <a:off x="720000" y="3434204"/>
            <a:ext cx="7832872" cy="1219076"/>
          </a:xfrm>
        </p:spPr>
        <p:txBody>
          <a:bodyPr/>
          <a:lstStyle/>
          <a:p>
            <a:r>
              <a:rPr lang="en-GB" dirty="0"/>
              <a:t>ENA EREC G96 Issue 2 2021</a:t>
            </a:r>
          </a:p>
          <a:p>
            <a:r>
              <a:rPr lang="en-GB" dirty="0"/>
              <a:t>Revision Summary</a:t>
            </a:r>
          </a:p>
        </p:txBody>
      </p:sp>
      <p:sp>
        <p:nvSpPr>
          <p:cNvPr id="4" name="Slide Number Placeholder 3">
            <a:extLst>
              <a:ext uri="{FF2B5EF4-FFF2-40B4-BE49-F238E27FC236}">
                <a16:creationId xmlns:a16="http://schemas.microsoft.com/office/drawing/2014/main" id="{09776A9A-448E-8A4C-8353-C962B42D7E05}"/>
              </a:ext>
            </a:extLst>
          </p:cNvPr>
          <p:cNvSpPr>
            <a:spLocks noGrp="1"/>
          </p:cNvSpPr>
          <p:nvPr>
            <p:ph type="sldNum" sz="quarter" idx="12"/>
          </p:nvPr>
        </p:nvSpPr>
        <p:spPr/>
        <p:txBody>
          <a:bodyPr/>
          <a:lstStyle/>
          <a:p>
            <a:fld id="{98FF217E-B86F-EA42-9607-BE163228A213}" type="slidenum">
              <a:rPr lang="en-GB"/>
              <a:t>1</a:t>
            </a:fld>
            <a:endParaRPr lang="en-GB" dirty="0"/>
          </a:p>
        </p:txBody>
      </p:sp>
      <p:sp>
        <p:nvSpPr>
          <p:cNvPr id="5" name="Text Placeholder 4">
            <a:extLst>
              <a:ext uri="{FF2B5EF4-FFF2-40B4-BE49-F238E27FC236}">
                <a16:creationId xmlns:a16="http://schemas.microsoft.com/office/drawing/2014/main" id="{D31438FE-674C-F34A-A0A5-49094064CF72}"/>
              </a:ext>
            </a:extLst>
          </p:cNvPr>
          <p:cNvSpPr>
            <a:spLocks noGrp="1"/>
          </p:cNvSpPr>
          <p:nvPr>
            <p:ph type="body" sz="quarter" idx="15"/>
          </p:nvPr>
        </p:nvSpPr>
        <p:spPr/>
        <p:txBody>
          <a:bodyPr/>
          <a:lstStyle/>
          <a:p>
            <a:r>
              <a:rPr lang="en-GB" dirty="0"/>
              <a:t>01 December 2021</a:t>
            </a:r>
          </a:p>
        </p:txBody>
      </p:sp>
    </p:spTree>
    <p:extLst>
      <p:ext uri="{BB962C8B-B14F-4D97-AF65-F5344CB8AC3E}">
        <p14:creationId xmlns:p14="http://schemas.microsoft.com/office/powerpoint/2010/main" val="28986446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1068D5D3-CA9F-4309-A80B-5504D3BF2A0A}"/>
              </a:ext>
            </a:extLst>
          </p:cNvPr>
          <p:cNvSpPr>
            <a:spLocks noGrp="1"/>
          </p:cNvSpPr>
          <p:nvPr>
            <p:ph type="title"/>
          </p:nvPr>
        </p:nvSpPr>
        <p:spPr>
          <a:xfrm>
            <a:off x="309564" y="188914"/>
            <a:ext cx="7129463" cy="719137"/>
          </a:xfrm>
        </p:spPr>
        <p:txBody>
          <a:bodyPr/>
          <a:lstStyle/>
          <a:p>
            <a:pPr eaLnBrk="1" hangingPunct="1">
              <a:defRPr/>
            </a:pPr>
            <a:r>
              <a:rPr sz="2400" dirty="0"/>
              <a:t>ENA </a:t>
            </a:r>
            <a:r>
              <a:rPr lang="en-GB" sz="2400" dirty="0"/>
              <a:t>EREC G96</a:t>
            </a:r>
            <a:r>
              <a:rPr sz="2400" dirty="0"/>
              <a:t> Issue </a:t>
            </a:r>
            <a:r>
              <a:rPr lang="en-GB" sz="2400" dirty="0"/>
              <a:t>2</a:t>
            </a:r>
            <a:r>
              <a:rPr sz="2400" dirty="0"/>
              <a:t> 2021</a:t>
            </a:r>
            <a:br>
              <a:rPr sz="2400" dirty="0"/>
            </a:br>
            <a:r>
              <a:rPr sz="2400" dirty="0"/>
              <a:t>Revision Summary</a:t>
            </a:r>
          </a:p>
        </p:txBody>
      </p:sp>
      <p:sp>
        <p:nvSpPr>
          <p:cNvPr id="9219" name="Text Box 6">
            <a:extLst>
              <a:ext uri="{FF2B5EF4-FFF2-40B4-BE49-F238E27FC236}">
                <a16:creationId xmlns:a16="http://schemas.microsoft.com/office/drawing/2014/main" id="{F08D7687-7577-439C-8802-8C6E983732D3}"/>
              </a:ext>
            </a:extLst>
          </p:cNvPr>
          <p:cNvSpPr>
            <a:spLocks noGrp="1"/>
          </p:cNvSpPr>
          <p:nvPr>
            <p:ph idx="13"/>
          </p:nvPr>
        </p:nvSpPr>
        <p:spPr>
          <a:xfrm>
            <a:off x="1919289" y="1492028"/>
            <a:ext cx="8137525" cy="564257"/>
          </a:xfrm>
          <a:ln/>
        </p:spPr>
        <p:txBody>
          <a:bodyPr>
            <a:spAutoFit/>
          </a:bodyPr>
          <a:lstStyle/>
          <a:p>
            <a:pPr algn="ctr">
              <a:spcBef>
                <a:spcPct val="50000"/>
              </a:spcBef>
              <a:buFont typeface="Arial" panose="020B0604020202020204" pitchFamily="34" charset="0"/>
              <a:buNone/>
            </a:pPr>
            <a:r>
              <a:rPr lang="en-GB" altLang="en-US" sz="2400" b="1" u="sng" dirty="0">
                <a:solidFill>
                  <a:srgbClr val="1F538D"/>
                </a:solidFill>
                <a:cs typeface="Arial" panose="020B0604020202020204" pitchFamily="34" charset="0"/>
              </a:rPr>
              <a:t>Use of mechanical harvesters in vegetation management</a:t>
            </a:r>
            <a:endParaRPr lang="en-US" altLang="en-US" sz="2400" b="1" u="sng" dirty="0">
              <a:solidFill>
                <a:srgbClr val="1F538D"/>
              </a:solidFill>
              <a:cs typeface="Arial" panose="020B0604020202020204" pitchFamily="34" charset="0"/>
            </a:endParaRPr>
          </a:p>
        </p:txBody>
      </p:sp>
      <p:sp>
        <p:nvSpPr>
          <p:cNvPr id="5" name="Text Box 6">
            <a:extLst>
              <a:ext uri="{FF2B5EF4-FFF2-40B4-BE49-F238E27FC236}">
                <a16:creationId xmlns:a16="http://schemas.microsoft.com/office/drawing/2014/main" id="{DE0859EF-37E6-49F9-AC95-4382E546A560}"/>
              </a:ext>
            </a:extLst>
          </p:cNvPr>
          <p:cNvSpPr txBox="1">
            <a:spLocks noChangeArrowheads="1"/>
          </p:cNvSpPr>
          <p:nvPr/>
        </p:nvSpPr>
        <p:spPr bwMode="auto">
          <a:xfrm>
            <a:off x="309564" y="2287920"/>
            <a:ext cx="11438731" cy="646331"/>
          </a:xfrm>
          <a:prstGeom prst="rect">
            <a:avLst/>
          </a:prstGeom>
          <a:ln>
            <a:headEnd/>
            <a:tailEnd/>
          </a:ln>
        </p:spPr>
        <p:style>
          <a:lnRef idx="1">
            <a:schemeClr val="accent1"/>
          </a:lnRef>
          <a:fillRef idx="3">
            <a:schemeClr val="accent1"/>
          </a:fillRef>
          <a:effectRef idx="2">
            <a:schemeClr val="accent1"/>
          </a:effectRef>
          <a:fontRef idx="minor">
            <a:schemeClr val="lt1"/>
          </a:fontRef>
        </p:style>
        <p:txBody>
          <a:bodyPr wrap="square">
            <a:spAutoFit/>
          </a:bodyPr>
          <a:lstStyle>
            <a:lvl1pPr marL="342900" indent="-342900" algn="l" rtl="0" eaLnBrk="0" fontAlgn="base" hangingPunct="0">
              <a:spcBef>
                <a:spcPct val="20000"/>
              </a:spcBef>
              <a:spcAft>
                <a:spcPct val="0"/>
              </a:spcAft>
              <a:buFont typeface="Arial" panose="020B0604020202020204" pitchFamily="34" charset="0"/>
              <a:buChar char="•"/>
              <a:defRPr sz="16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16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16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16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spcBef>
                <a:spcPct val="50000"/>
              </a:spcBef>
              <a:buNone/>
              <a:defRPr/>
            </a:pPr>
            <a:r>
              <a:rPr lang="en-GB" altLang="en-US" sz="1800" b="1" dirty="0">
                <a:solidFill>
                  <a:schemeClr val="bg1"/>
                </a:solidFill>
                <a:cs typeface="Times New Roman" panose="02020603050405020304" pitchFamily="18" charset="0"/>
              </a:rPr>
              <a:t>To give guidance to Network Operators when mechanised tree felling operations are carried out within the Red Zone of live overhead power lines</a:t>
            </a:r>
          </a:p>
        </p:txBody>
      </p:sp>
      <p:sp>
        <p:nvSpPr>
          <p:cNvPr id="6" name="Text Box 6">
            <a:extLst>
              <a:ext uri="{FF2B5EF4-FFF2-40B4-BE49-F238E27FC236}">
                <a16:creationId xmlns:a16="http://schemas.microsoft.com/office/drawing/2014/main" id="{F4DF94DB-E70C-4269-885A-1A7EFA39C7B1}"/>
              </a:ext>
            </a:extLst>
          </p:cNvPr>
          <p:cNvSpPr txBox="1">
            <a:spLocks noChangeArrowheads="1"/>
          </p:cNvSpPr>
          <p:nvPr/>
        </p:nvSpPr>
        <p:spPr bwMode="auto">
          <a:xfrm>
            <a:off x="309563" y="3417548"/>
            <a:ext cx="6191597" cy="2446824"/>
          </a:xfrm>
          <a:prstGeom prst="rect">
            <a:avLst/>
          </a:prstGeom>
          <a:ln>
            <a:noFill/>
            <a:headEnd/>
            <a:tailEnd/>
          </a:ln>
        </p:spPr>
        <p:style>
          <a:lnRef idx="2">
            <a:schemeClr val="accent1"/>
          </a:lnRef>
          <a:fillRef idx="1">
            <a:schemeClr val="lt1"/>
          </a:fillRef>
          <a:effectRef idx="0">
            <a:schemeClr val="accent1"/>
          </a:effectRef>
          <a:fontRef idx="minor">
            <a:schemeClr val="dk1"/>
          </a:fontRef>
        </p:style>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800100" indent="-342900">
              <a:spcBef>
                <a:spcPct val="20000"/>
              </a:spcBef>
              <a:buFont typeface="Arial" panose="020B0604020202020204" pitchFamily="34" charset="0"/>
              <a:buChar char="–"/>
              <a:defRPr sz="2800">
                <a:solidFill>
                  <a:schemeClr val="tx1"/>
                </a:solidFill>
                <a:latin typeface="Calibri" panose="020F0502020204030204" pitchFamily="34" charset="0"/>
              </a:defRPr>
            </a:lvl2pPr>
            <a:lvl3pPr marL="1257300" indent="-3429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179388" lvl="1" indent="-179388">
              <a:lnSpc>
                <a:spcPct val="150000"/>
              </a:lnSpc>
              <a:spcBef>
                <a:spcPct val="0"/>
              </a:spcBef>
              <a:buNone/>
              <a:defRPr/>
            </a:pPr>
            <a:r>
              <a:rPr lang="en-US" altLang="en-US" sz="1800" b="1" dirty="0">
                <a:solidFill>
                  <a:srgbClr val="1F538D"/>
                </a:solidFill>
                <a:cs typeface="Times New Roman" panose="02020603050405020304" pitchFamily="18" charset="0"/>
              </a:rPr>
              <a:t>SCOPE</a:t>
            </a:r>
          </a:p>
          <a:p>
            <a:pPr marL="0" lvl="1" indent="0">
              <a:spcBef>
                <a:spcPct val="0"/>
              </a:spcBef>
              <a:spcAft>
                <a:spcPts val="600"/>
              </a:spcAft>
              <a:buFont typeface="Arial" panose="020B0604020202020204" pitchFamily="34" charset="0"/>
              <a:buNone/>
              <a:defRPr/>
            </a:pPr>
            <a:r>
              <a:rPr lang="en-GB" altLang="en-US" sz="1400" dirty="0">
                <a:solidFill>
                  <a:srgbClr val="1F538D"/>
                </a:solidFill>
              </a:rPr>
              <a:t>To provide guidance on work using mechanical harvesting methods within the Red Zone of live overhead power lines that is either instigated by the Network Operator (for enhanced network security for example) or by a Third Party (usually commercial harvesting). In either case these recommendations shall only be used where the work is managed by the Network Operator. In this respect the Network Operator will assume the role of Forestry Work Manager as defined in the FISA booklet, Guidance and Managing Health and Safety in Forestry [N7]. The Network Operator then accepts responsibility for the tasks discussed in the document in respect of the work. </a:t>
            </a:r>
          </a:p>
        </p:txBody>
      </p:sp>
      <p:sp>
        <p:nvSpPr>
          <p:cNvPr id="7" name="Text Box 6">
            <a:extLst>
              <a:ext uri="{FF2B5EF4-FFF2-40B4-BE49-F238E27FC236}">
                <a16:creationId xmlns:a16="http://schemas.microsoft.com/office/drawing/2014/main" id="{D7379C3D-C2B2-4D77-BD70-B8832DB223B1}"/>
              </a:ext>
            </a:extLst>
          </p:cNvPr>
          <p:cNvSpPr txBox="1">
            <a:spLocks noChangeArrowheads="1"/>
          </p:cNvSpPr>
          <p:nvPr/>
        </p:nvSpPr>
        <p:spPr bwMode="auto">
          <a:xfrm>
            <a:off x="6885348" y="3429000"/>
            <a:ext cx="4722320" cy="982257"/>
          </a:xfrm>
          <a:prstGeom prst="rect">
            <a:avLst/>
          </a:prstGeom>
          <a:ln>
            <a:noFill/>
            <a:headEnd/>
            <a:tailEnd/>
          </a:ln>
        </p:spPr>
        <p:style>
          <a:lnRef idx="2">
            <a:schemeClr val="accent1"/>
          </a:lnRef>
          <a:fillRef idx="1">
            <a:schemeClr val="lt1"/>
          </a:fillRef>
          <a:effectRef idx="0">
            <a:schemeClr val="accent1"/>
          </a:effectRef>
          <a:fontRef idx="minor">
            <a:schemeClr val="dk1"/>
          </a:fontRef>
        </p:style>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800100" indent="-342900">
              <a:spcBef>
                <a:spcPct val="20000"/>
              </a:spcBef>
              <a:buFont typeface="Arial" panose="020B0604020202020204" pitchFamily="34" charset="0"/>
              <a:buChar char="–"/>
              <a:defRPr sz="2800">
                <a:solidFill>
                  <a:schemeClr val="tx1"/>
                </a:solidFill>
                <a:latin typeface="Calibri" panose="020F0502020204030204" pitchFamily="34" charset="0"/>
              </a:defRPr>
            </a:lvl2pPr>
            <a:lvl3pPr marL="1257300" indent="-3429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lvl="1" indent="0">
              <a:spcBef>
                <a:spcPct val="0"/>
              </a:spcBef>
              <a:buNone/>
              <a:defRPr/>
            </a:pPr>
            <a:r>
              <a:rPr lang="en-US" altLang="en-US" sz="1800" b="1" dirty="0">
                <a:solidFill>
                  <a:srgbClr val="1F538D"/>
                </a:solidFill>
                <a:cs typeface="Times New Roman" panose="02020603050405020304" pitchFamily="18" charset="0"/>
              </a:rPr>
              <a:t>HISTORY</a:t>
            </a:r>
          </a:p>
          <a:p>
            <a:pPr marL="285750" lvl="1" indent="-285750">
              <a:lnSpc>
                <a:spcPct val="150000"/>
              </a:lnSpc>
              <a:spcBef>
                <a:spcPct val="0"/>
              </a:spcBef>
              <a:buFont typeface="Arial" panose="020B0604020202020204" pitchFamily="34" charset="0"/>
              <a:buChar char="•"/>
              <a:defRPr/>
            </a:pPr>
            <a:r>
              <a:rPr lang="en-GB" altLang="en-US" sz="1400" dirty="0">
                <a:solidFill>
                  <a:srgbClr val="1F538D"/>
                </a:solidFill>
              </a:rPr>
              <a:t>1</a:t>
            </a:r>
            <a:r>
              <a:rPr lang="en-GB" altLang="en-US" sz="1400" baseline="30000" dirty="0">
                <a:solidFill>
                  <a:srgbClr val="1F538D"/>
                </a:solidFill>
              </a:rPr>
              <a:t>st</a:t>
            </a:r>
            <a:r>
              <a:rPr lang="en-GB" altLang="en-US" sz="1400" dirty="0">
                <a:solidFill>
                  <a:srgbClr val="1F538D"/>
                </a:solidFill>
              </a:rPr>
              <a:t> issued: 2014</a:t>
            </a:r>
          </a:p>
          <a:p>
            <a:pPr marL="285750" lvl="1" indent="-285750">
              <a:lnSpc>
                <a:spcPct val="150000"/>
              </a:lnSpc>
              <a:spcBef>
                <a:spcPct val="0"/>
              </a:spcBef>
              <a:buFont typeface="Arial" panose="020B0604020202020204" pitchFamily="34" charset="0"/>
              <a:buChar char="•"/>
              <a:defRPr/>
            </a:pPr>
            <a:r>
              <a:rPr lang="en-GB" altLang="en-US" sz="1400" dirty="0">
                <a:solidFill>
                  <a:srgbClr val="1F538D"/>
                </a:solidFill>
              </a:rPr>
              <a:t>2021: Medium revision as detailed overleaf</a:t>
            </a:r>
          </a:p>
        </p:txBody>
      </p:sp>
      <p:sp>
        <p:nvSpPr>
          <p:cNvPr id="9223" name="Rectangle 1">
            <a:extLst>
              <a:ext uri="{FF2B5EF4-FFF2-40B4-BE49-F238E27FC236}">
                <a16:creationId xmlns:a16="http://schemas.microsoft.com/office/drawing/2014/main" id="{E1E841CD-CF13-4CC8-9B5E-67A94FFFA45D}"/>
              </a:ext>
            </a:extLst>
          </p:cNvPr>
          <p:cNvSpPr>
            <a:spLocks noChangeArrowheads="1"/>
          </p:cNvSpPr>
          <p:nvPr/>
        </p:nvSpPr>
        <p:spPr bwMode="auto">
          <a:xfrm>
            <a:off x="309564" y="1924230"/>
            <a:ext cx="1089025"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en-US" altLang="en-US" sz="1800" b="1" dirty="0">
                <a:solidFill>
                  <a:srgbClr val="1F538D"/>
                </a:solidFill>
                <a:cs typeface="Times New Roman" panose="02020603050405020304" pitchFamily="18" charset="0"/>
              </a:rPr>
              <a:t>PURPOSE</a:t>
            </a:r>
            <a:endParaRPr lang="en-GB" altLang="en-US" sz="1800" b="1" dirty="0">
              <a:solidFill>
                <a:srgbClr val="1F538D"/>
              </a:solidFill>
              <a:cs typeface="Times New Roman" panose="02020603050405020304" pitchFamily="18" charset="0"/>
            </a:endParaRPr>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AC11BFD1-F6B9-46E6-816A-9ABFFC643D26}"/>
              </a:ext>
            </a:extLst>
          </p:cNvPr>
          <p:cNvSpPr>
            <a:spLocks noGrp="1"/>
          </p:cNvSpPr>
          <p:nvPr>
            <p:ph type="title"/>
          </p:nvPr>
        </p:nvSpPr>
        <p:spPr>
          <a:xfrm>
            <a:off x="367505" y="188914"/>
            <a:ext cx="7129463" cy="719137"/>
          </a:xfrm>
        </p:spPr>
        <p:txBody>
          <a:bodyPr/>
          <a:lstStyle/>
          <a:p>
            <a:pPr eaLnBrk="1" hangingPunct="1">
              <a:defRPr/>
            </a:pPr>
            <a:r>
              <a:rPr lang="en-US" sz="2400" dirty="0"/>
              <a:t>ENA TS 12-2 Issue 2 2021</a:t>
            </a:r>
            <a:br>
              <a:rPr lang="en-US" sz="2400" dirty="0"/>
            </a:br>
            <a:r>
              <a:rPr lang="en-US" sz="2400" dirty="0"/>
              <a:t>Revision Summary</a:t>
            </a:r>
            <a:endParaRPr sz="2400" dirty="0"/>
          </a:p>
        </p:txBody>
      </p:sp>
      <p:sp>
        <p:nvSpPr>
          <p:cNvPr id="11267" name="Text Box 6">
            <a:extLst>
              <a:ext uri="{FF2B5EF4-FFF2-40B4-BE49-F238E27FC236}">
                <a16:creationId xmlns:a16="http://schemas.microsoft.com/office/drawing/2014/main" id="{9AB05A62-07F3-4F00-A78F-33B53DE1613E}"/>
              </a:ext>
            </a:extLst>
          </p:cNvPr>
          <p:cNvSpPr txBox="1">
            <a:spLocks noChangeArrowheads="1"/>
          </p:cNvSpPr>
          <p:nvPr/>
        </p:nvSpPr>
        <p:spPr bwMode="auto">
          <a:xfrm>
            <a:off x="367505" y="1328737"/>
            <a:ext cx="7709696" cy="38164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19138" indent="-342900">
              <a:spcBef>
                <a:spcPct val="20000"/>
              </a:spcBef>
              <a:buFont typeface="Arial" panose="020B0604020202020204" pitchFamily="34" charset="0"/>
              <a:buChar char="–"/>
              <a:defRPr sz="2800">
                <a:solidFill>
                  <a:schemeClr val="tx1"/>
                </a:solidFill>
                <a:latin typeface="Calibri" panose="020F0502020204030204" pitchFamily="34" charset="0"/>
              </a:defRPr>
            </a:lvl2pPr>
            <a:lvl3pPr marL="809625" indent="-3429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0795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50000"/>
              </a:spcBef>
              <a:buFontTx/>
              <a:buNone/>
            </a:pPr>
            <a:r>
              <a:rPr lang="en-US" altLang="en-US" sz="2400" b="1" u="sng" dirty="0">
                <a:solidFill>
                  <a:srgbClr val="1F538D"/>
                </a:solidFill>
              </a:rPr>
              <a:t>Summary of Amendments</a:t>
            </a:r>
          </a:p>
          <a:p>
            <a:pPr lvl="1">
              <a:spcBef>
                <a:spcPts val="600"/>
              </a:spcBef>
              <a:buFont typeface="Symbol" panose="05050102010706020507" pitchFamily="18" charset="2"/>
              <a:buChar char=""/>
            </a:pPr>
            <a:r>
              <a:rPr lang="en-GB" altLang="en-US" sz="1800" dirty="0">
                <a:solidFill>
                  <a:srgbClr val="1F538D"/>
                </a:solidFill>
                <a:cs typeface="Times New Roman" panose="02020603050405020304" pitchFamily="18" charset="0"/>
              </a:rPr>
              <a:t>Reformatting of the document to conform to the latest ENA template</a:t>
            </a:r>
          </a:p>
          <a:p>
            <a:pPr lvl="1">
              <a:spcBef>
                <a:spcPts val="600"/>
              </a:spcBef>
              <a:buFont typeface="Symbol" panose="05050102010706020507" pitchFamily="18" charset="2"/>
              <a:buChar char=""/>
            </a:pPr>
            <a:r>
              <a:rPr lang="en-GB" altLang="en-US" sz="1800" dirty="0">
                <a:solidFill>
                  <a:srgbClr val="1F538D"/>
                </a:solidFill>
                <a:cs typeface="Times New Roman" panose="02020603050405020304" pitchFamily="18" charset="0"/>
              </a:rPr>
              <a:t>The prior guidance on safe methods of work that there be no possibility of a machine being positioned such that it could breach the Vicinity Zone amended to allow such positioning in exceptional circumstances</a:t>
            </a:r>
          </a:p>
          <a:p>
            <a:pPr lvl="1">
              <a:spcBef>
                <a:spcPts val="600"/>
              </a:spcBef>
              <a:buFont typeface="Symbol" panose="05050102010706020507" pitchFamily="18" charset="2"/>
              <a:buChar char=""/>
            </a:pPr>
            <a:r>
              <a:rPr lang="en-GB" altLang="en-US" sz="1800" dirty="0">
                <a:solidFill>
                  <a:srgbClr val="1F538D"/>
                </a:solidFill>
                <a:cs typeface="Times New Roman" panose="02020603050405020304" pitchFamily="18" charset="0"/>
              </a:rPr>
              <a:t>Guidance added on appropriate control measures to be put in place in such circumstances</a:t>
            </a:r>
          </a:p>
          <a:p>
            <a:pPr lvl="1">
              <a:spcBef>
                <a:spcPts val="600"/>
              </a:spcBef>
              <a:buFont typeface="Symbol" panose="05050102010706020507" pitchFamily="18" charset="2"/>
              <a:buChar char=""/>
            </a:pPr>
            <a:r>
              <a:rPr lang="en-GB" altLang="en-US" sz="1800" dirty="0">
                <a:solidFill>
                  <a:srgbClr val="1F538D"/>
                </a:solidFill>
                <a:cs typeface="Times New Roman" panose="02020603050405020304" pitchFamily="18" charset="0"/>
              </a:rPr>
              <a:t>Prior guidance that any operations requiring the machine to be positioned where it could breach the Vicinity Zone can only be done under the supervision of an SAP amended to allow this to be done alternatively by an appropriate Manager approved by the Network Operator</a:t>
            </a:r>
          </a:p>
        </p:txBody>
      </p:sp>
      <p:sp>
        <p:nvSpPr>
          <p:cNvPr id="4" name="Text Box 6">
            <a:extLst>
              <a:ext uri="{FF2B5EF4-FFF2-40B4-BE49-F238E27FC236}">
                <a16:creationId xmlns:a16="http://schemas.microsoft.com/office/drawing/2014/main" id="{F0FEF2CB-F336-4D78-B287-CE957D16C823}"/>
              </a:ext>
            </a:extLst>
          </p:cNvPr>
          <p:cNvSpPr txBox="1">
            <a:spLocks noChangeArrowheads="1"/>
          </p:cNvSpPr>
          <p:nvPr/>
        </p:nvSpPr>
        <p:spPr bwMode="auto">
          <a:xfrm>
            <a:off x="8212668" y="2767280"/>
            <a:ext cx="3479799" cy="1077218"/>
          </a:xfrm>
          <a:prstGeom prst="rect">
            <a:avLst/>
          </a:prstGeom>
          <a:ln>
            <a:headEnd/>
            <a:tailEnd/>
          </a:ln>
        </p:spPr>
        <p:style>
          <a:lnRef idx="1">
            <a:schemeClr val="accent1"/>
          </a:lnRef>
          <a:fillRef idx="3">
            <a:schemeClr val="accent1"/>
          </a:fillRef>
          <a:effectRef idx="2">
            <a:schemeClr val="accent1"/>
          </a:effectRef>
          <a:fontRef idx="minor">
            <a:schemeClr val="lt1"/>
          </a:fontRef>
        </p:style>
        <p:txBody>
          <a:bodyPr wrap="square">
            <a:spAutoFit/>
          </a:bodyPr>
          <a:lstStyle>
            <a:lvl1pPr marL="342900" indent="-342900" algn="l" rtl="0" eaLnBrk="0" fontAlgn="base" hangingPunct="0">
              <a:spcBef>
                <a:spcPct val="20000"/>
              </a:spcBef>
              <a:spcAft>
                <a:spcPct val="0"/>
              </a:spcAft>
              <a:buFont typeface="Arial" panose="020B0604020202020204" pitchFamily="34" charset="0"/>
              <a:buChar char="•"/>
              <a:defRPr sz="16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16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16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16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spcBef>
                <a:spcPct val="50000"/>
              </a:spcBef>
              <a:buFont typeface="Arial" panose="020B0604020202020204" pitchFamily="34" charset="0"/>
              <a:buNone/>
              <a:defRPr/>
            </a:pPr>
            <a:r>
              <a:rPr lang="en-GB" altLang="en-US" b="1" dirty="0">
                <a:solidFill>
                  <a:schemeClr val="bg1"/>
                </a:solidFill>
                <a:cs typeface="Times New Roman" panose="02020603050405020304" pitchFamily="18" charset="0"/>
              </a:rPr>
              <a:t>Amendments to the guidance for operations that may require the machine to be positioned where it could breach the Vicinity Zone </a:t>
            </a:r>
          </a:p>
        </p:txBody>
      </p:sp>
      <p:sp>
        <p:nvSpPr>
          <p:cNvPr id="5" name="Text Box 6">
            <a:extLst>
              <a:ext uri="{FF2B5EF4-FFF2-40B4-BE49-F238E27FC236}">
                <a16:creationId xmlns:a16="http://schemas.microsoft.com/office/drawing/2014/main" id="{31C03EEF-D6B9-4EE5-846C-D7BD00377515}"/>
              </a:ext>
            </a:extLst>
          </p:cNvPr>
          <p:cNvSpPr txBox="1">
            <a:spLocks noChangeArrowheads="1"/>
          </p:cNvSpPr>
          <p:nvPr/>
        </p:nvSpPr>
        <p:spPr bwMode="auto">
          <a:xfrm>
            <a:off x="8169011" y="1791762"/>
            <a:ext cx="3479798" cy="369887"/>
          </a:xfrm>
          <a:prstGeom prst="rect">
            <a:avLst/>
          </a:prstGeom>
          <a:solidFill>
            <a:srgbClr val="FFC000"/>
          </a:solidFill>
          <a:ln>
            <a:headEnd/>
            <a:tailEnd/>
          </a:ln>
        </p:spPr>
        <p:style>
          <a:lnRef idx="1">
            <a:schemeClr val="accent1"/>
          </a:lnRef>
          <a:fillRef idx="3">
            <a:schemeClr val="accent1"/>
          </a:fillRef>
          <a:effectRef idx="2">
            <a:schemeClr val="accent1"/>
          </a:effectRef>
          <a:fontRef idx="minor">
            <a:schemeClr val="lt1"/>
          </a:fontRef>
        </p:style>
        <p:txBody>
          <a:bodyPr wrap="square">
            <a:spAutoFit/>
          </a:bodyPr>
          <a:lstStyle>
            <a:lvl1pPr marL="342900" indent="-342900" algn="l" rtl="0" eaLnBrk="0" fontAlgn="base" hangingPunct="0">
              <a:spcBef>
                <a:spcPct val="20000"/>
              </a:spcBef>
              <a:spcAft>
                <a:spcPct val="0"/>
              </a:spcAft>
              <a:buFont typeface="Arial" panose="020B0604020202020204" pitchFamily="34" charset="0"/>
              <a:buChar char="•"/>
              <a:defRPr sz="16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16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16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16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spcBef>
                <a:spcPct val="50000"/>
              </a:spcBef>
              <a:buNone/>
              <a:defRPr/>
            </a:pPr>
            <a:r>
              <a:rPr lang="en-GB" altLang="en-US" sz="1800" b="1" dirty="0">
                <a:cs typeface="Times New Roman" panose="02020603050405020304" pitchFamily="18" charset="0"/>
              </a:rPr>
              <a:t>Medium</a:t>
            </a:r>
          </a:p>
        </p:txBody>
      </p:sp>
      <p:sp>
        <p:nvSpPr>
          <p:cNvPr id="11270" name="Rectangle 1">
            <a:extLst>
              <a:ext uri="{FF2B5EF4-FFF2-40B4-BE49-F238E27FC236}">
                <a16:creationId xmlns:a16="http://schemas.microsoft.com/office/drawing/2014/main" id="{90AC5870-B0BC-4CBF-81AE-12F01C12BE9A}"/>
              </a:ext>
            </a:extLst>
          </p:cNvPr>
          <p:cNvSpPr>
            <a:spLocks noChangeArrowheads="1"/>
          </p:cNvSpPr>
          <p:nvPr/>
        </p:nvSpPr>
        <p:spPr bwMode="auto">
          <a:xfrm>
            <a:off x="8169012" y="2397392"/>
            <a:ext cx="1571952"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en-US" altLang="en-US" sz="1800" b="1" dirty="0">
                <a:solidFill>
                  <a:srgbClr val="1F538D"/>
                </a:solidFill>
                <a:latin typeface="Arial" panose="020B0604020202020204" pitchFamily="34" charset="0"/>
                <a:cs typeface="Times New Roman" panose="02020603050405020304" pitchFamily="18" charset="0"/>
              </a:rPr>
              <a:t>Key Points</a:t>
            </a:r>
            <a:endParaRPr lang="en-GB" altLang="en-US" sz="1800" dirty="0">
              <a:latin typeface="Arial" panose="020B0604020202020204" pitchFamily="34" charset="0"/>
            </a:endParaRPr>
          </a:p>
        </p:txBody>
      </p:sp>
      <p:sp>
        <p:nvSpPr>
          <p:cNvPr id="11271" name="Rectangle 6">
            <a:extLst>
              <a:ext uri="{FF2B5EF4-FFF2-40B4-BE49-F238E27FC236}">
                <a16:creationId xmlns:a16="http://schemas.microsoft.com/office/drawing/2014/main" id="{C06FF067-9F0B-432F-A06D-FC88D3BB9785}"/>
              </a:ext>
            </a:extLst>
          </p:cNvPr>
          <p:cNvSpPr>
            <a:spLocks noChangeArrowheads="1"/>
          </p:cNvSpPr>
          <p:nvPr/>
        </p:nvSpPr>
        <p:spPr bwMode="auto">
          <a:xfrm>
            <a:off x="8212668" y="1418701"/>
            <a:ext cx="2540144"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en-US" altLang="en-US" sz="1800" b="1" dirty="0">
                <a:solidFill>
                  <a:srgbClr val="1F538D"/>
                </a:solidFill>
                <a:latin typeface="Arial" panose="020B0604020202020204" pitchFamily="34" charset="0"/>
                <a:cs typeface="Times New Roman" panose="02020603050405020304" pitchFamily="18" charset="0"/>
              </a:rPr>
              <a:t>Nature of Revision</a:t>
            </a:r>
            <a:endParaRPr lang="en-GB" altLang="en-US" sz="1800" dirty="0">
              <a:latin typeface="Arial" panose="020B0604020202020204"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0D5AADB4-63D9-4CE7-9725-E368FAC9206A}"/>
              </a:ext>
            </a:extLst>
          </p:cNvPr>
          <p:cNvSpPr>
            <a:spLocks noGrp="1"/>
          </p:cNvSpPr>
          <p:nvPr>
            <p:ph type="title"/>
          </p:nvPr>
        </p:nvSpPr>
        <p:spPr>
          <a:xfrm>
            <a:off x="334962" y="188914"/>
            <a:ext cx="7129463" cy="719137"/>
          </a:xfrm>
        </p:spPr>
        <p:txBody>
          <a:bodyPr/>
          <a:lstStyle/>
          <a:p>
            <a:pPr eaLnBrk="1" hangingPunct="1">
              <a:defRPr/>
            </a:pPr>
            <a:r>
              <a:rPr lang="en-US" sz="2400" dirty="0"/>
              <a:t>ENA EREC G96 Issue 2 2021</a:t>
            </a:r>
            <a:br>
              <a:rPr lang="en-US" sz="2400" dirty="0"/>
            </a:br>
            <a:r>
              <a:rPr lang="en-US" sz="2400" dirty="0"/>
              <a:t>Revision Summary</a:t>
            </a:r>
            <a:endParaRPr sz="2400" dirty="0"/>
          </a:p>
        </p:txBody>
      </p:sp>
      <p:sp>
        <p:nvSpPr>
          <p:cNvPr id="13315" name="Text Box 6">
            <a:extLst>
              <a:ext uri="{FF2B5EF4-FFF2-40B4-BE49-F238E27FC236}">
                <a16:creationId xmlns:a16="http://schemas.microsoft.com/office/drawing/2014/main" id="{6E0FE897-A69F-4DC6-9DE1-8776E9799C3D}"/>
              </a:ext>
            </a:extLst>
          </p:cNvPr>
          <p:cNvSpPr txBox="1">
            <a:spLocks noChangeArrowheads="1"/>
          </p:cNvSpPr>
          <p:nvPr/>
        </p:nvSpPr>
        <p:spPr bwMode="auto">
          <a:xfrm>
            <a:off x="334962" y="1268413"/>
            <a:ext cx="11312752" cy="17235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800100" indent="-342900">
              <a:spcBef>
                <a:spcPct val="20000"/>
              </a:spcBef>
              <a:buFont typeface="Arial" panose="020B0604020202020204" pitchFamily="34" charset="0"/>
              <a:buChar char="–"/>
              <a:defRPr sz="2800">
                <a:solidFill>
                  <a:schemeClr val="tx1"/>
                </a:solidFill>
                <a:latin typeface="Calibri" panose="020F0502020204030204" pitchFamily="34" charset="0"/>
              </a:defRPr>
            </a:lvl2pPr>
            <a:lvl3pPr marL="1257300" indent="-3429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50000"/>
              </a:spcBef>
              <a:buFontTx/>
              <a:buNone/>
            </a:pPr>
            <a:r>
              <a:rPr lang="en-US" altLang="en-US" sz="2400" b="1" u="sng" dirty="0">
                <a:solidFill>
                  <a:srgbClr val="1F538D"/>
                </a:solidFill>
              </a:rPr>
              <a:t>Who is affected and why?</a:t>
            </a:r>
          </a:p>
          <a:p>
            <a:pPr lvl="1">
              <a:spcBef>
                <a:spcPts val="600"/>
              </a:spcBef>
              <a:buFont typeface="Symbol" panose="05050102010706020507" pitchFamily="18" charset="2"/>
              <a:buChar char=""/>
            </a:pPr>
            <a:r>
              <a:rPr lang="en-GB" altLang="en-US" sz="1800" dirty="0">
                <a:solidFill>
                  <a:srgbClr val="1F538D"/>
                </a:solidFill>
                <a:cs typeface="Times New Roman" panose="02020603050405020304" pitchFamily="18" charset="0"/>
              </a:rPr>
              <a:t>Network Operator staff, and third parties authorised by a Network Operator who are involved in activities relating to mechanised tree felling operations carried out within the Red Zone of live overhead power lines</a:t>
            </a:r>
          </a:p>
          <a:p>
            <a:pPr lvl="1">
              <a:spcBef>
                <a:spcPts val="600"/>
              </a:spcBef>
              <a:buFont typeface="Symbol" panose="05050102010706020507" pitchFamily="18" charset="2"/>
              <a:buChar char=""/>
            </a:pPr>
            <a:r>
              <a:rPr lang="en-GB" altLang="en-US" sz="1800" dirty="0">
                <a:solidFill>
                  <a:srgbClr val="1F538D"/>
                </a:solidFill>
                <a:cs typeface="Times New Roman" panose="02020603050405020304" pitchFamily="18" charset="0"/>
              </a:rPr>
              <a:t>Relevant staff should be advised of the amendments to the to the guidance for operations that may require the machine to be positioned where it could breach the Vicinity Zone</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2262EED0-442D-4803-99A7-68921137D70C}"/>
              </a:ext>
            </a:extLst>
          </p:cNvPr>
          <p:cNvSpPr>
            <a:spLocks noGrp="1"/>
          </p:cNvSpPr>
          <p:nvPr>
            <p:ph type="title"/>
          </p:nvPr>
        </p:nvSpPr>
        <p:spPr>
          <a:xfrm>
            <a:off x="348798" y="188914"/>
            <a:ext cx="7129463" cy="719137"/>
          </a:xfrm>
        </p:spPr>
        <p:txBody>
          <a:bodyPr/>
          <a:lstStyle/>
          <a:p>
            <a:pPr>
              <a:defRPr/>
            </a:pPr>
            <a:r>
              <a:rPr lang="en-US" sz="2400" dirty="0"/>
              <a:t>ENA EREC G96 Issue 2 2021</a:t>
            </a:r>
            <a:br>
              <a:rPr lang="en-US" sz="2400" dirty="0"/>
            </a:br>
            <a:r>
              <a:rPr lang="en-US" sz="2400" dirty="0"/>
              <a:t>Revision Summary</a:t>
            </a:r>
            <a:endParaRPr dirty="0"/>
          </a:p>
        </p:txBody>
      </p:sp>
      <p:graphicFrame>
        <p:nvGraphicFramePr>
          <p:cNvPr id="7" name="Table 6">
            <a:extLst>
              <a:ext uri="{FF2B5EF4-FFF2-40B4-BE49-F238E27FC236}">
                <a16:creationId xmlns:a16="http://schemas.microsoft.com/office/drawing/2014/main" id="{B44FDAC7-8001-416F-9A8C-CE80A6C2B8AE}"/>
              </a:ext>
            </a:extLst>
          </p:cNvPr>
          <p:cNvGraphicFramePr>
            <a:graphicFrameLocks noGrp="1"/>
          </p:cNvGraphicFramePr>
          <p:nvPr>
            <p:extLst>
              <p:ext uri="{D42A27DB-BD31-4B8C-83A1-F6EECF244321}">
                <p14:modId xmlns:p14="http://schemas.microsoft.com/office/powerpoint/2010/main" val="1081206998"/>
              </p:ext>
            </p:extLst>
          </p:nvPr>
        </p:nvGraphicFramePr>
        <p:xfrm>
          <a:off x="3138489" y="1916114"/>
          <a:ext cx="6517140" cy="4061298"/>
        </p:xfrm>
        <a:graphic>
          <a:graphicData uri="http://schemas.openxmlformats.org/drawingml/2006/table">
            <a:tbl>
              <a:tblPr firstRow="1" firstCol="1" bandRow="1">
                <a:tableStyleId>{00A15C55-8517-42AA-B614-E9B94910E393}</a:tableStyleId>
              </a:tblPr>
              <a:tblGrid>
                <a:gridCol w="1729038">
                  <a:extLst>
                    <a:ext uri="{9D8B030D-6E8A-4147-A177-3AD203B41FA5}">
                      <a16:colId xmlns:a16="http://schemas.microsoft.com/office/drawing/2014/main" val="20000"/>
                    </a:ext>
                  </a:extLst>
                </a:gridCol>
                <a:gridCol w="1136307">
                  <a:extLst>
                    <a:ext uri="{9D8B030D-6E8A-4147-A177-3AD203B41FA5}">
                      <a16:colId xmlns:a16="http://schemas.microsoft.com/office/drawing/2014/main" val="20001"/>
                    </a:ext>
                  </a:extLst>
                </a:gridCol>
                <a:gridCol w="3651795">
                  <a:extLst>
                    <a:ext uri="{9D8B030D-6E8A-4147-A177-3AD203B41FA5}">
                      <a16:colId xmlns:a16="http://schemas.microsoft.com/office/drawing/2014/main" val="20002"/>
                    </a:ext>
                  </a:extLst>
                </a:gridCol>
              </a:tblGrid>
              <a:tr h="374699">
                <a:tc>
                  <a:txBody>
                    <a:bodyPr/>
                    <a:lstStyle/>
                    <a:p>
                      <a:pPr marL="0" marR="0">
                        <a:spcBef>
                          <a:spcPts val="0"/>
                        </a:spcBef>
                        <a:spcAft>
                          <a:spcPts val="0"/>
                        </a:spcAft>
                      </a:pPr>
                      <a:endParaRPr lang="en-GB" sz="1100" dirty="0">
                        <a:solidFill>
                          <a:srgbClr val="000000"/>
                        </a:solidFill>
                        <a:effectLst/>
                        <a:latin typeface="Arial" panose="020B0604020202020204" pitchFamily="34" charset="0"/>
                        <a:ea typeface="Calibri" panose="020F0502020204030204" pitchFamily="34" charset="0"/>
                      </a:endParaRPr>
                    </a:p>
                  </a:txBody>
                  <a:tcPr marL="60436" marR="60436" marT="0" marB="0"/>
                </a:tc>
                <a:tc>
                  <a:txBody>
                    <a:bodyPr/>
                    <a:lstStyle/>
                    <a:p>
                      <a:pPr marL="0" marR="0" algn="ctr">
                        <a:spcBef>
                          <a:spcPts val="0"/>
                        </a:spcBef>
                        <a:spcAft>
                          <a:spcPts val="0"/>
                        </a:spcAft>
                      </a:pPr>
                      <a:r>
                        <a:rPr lang="en-GB" sz="1200" dirty="0">
                          <a:effectLst/>
                        </a:rPr>
                        <a:t>Rating</a:t>
                      </a:r>
                      <a:endParaRPr lang="en-GB" sz="1200" dirty="0">
                        <a:solidFill>
                          <a:srgbClr val="000000"/>
                        </a:solidFill>
                        <a:effectLst/>
                        <a:latin typeface="Arial" panose="020B0604020202020204" pitchFamily="34" charset="0"/>
                        <a:ea typeface="Calibri" panose="020F0502020204030204" pitchFamily="34" charset="0"/>
                      </a:endParaRPr>
                    </a:p>
                  </a:txBody>
                  <a:tcPr marL="60436" marR="60436" marT="0" marB="0"/>
                </a:tc>
                <a:tc>
                  <a:txBody>
                    <a:bodyPr/>
                    <a:lstStyle/>
                    <a:p>
                      <a:pPr marL="0" marR="0">
                        <a:spcBef>
                          <a:spcPts val="0"/>
                        </a:spcBef>
                        <a:spcAft>
                          <a:spcPts val="0"/>
                        </a:spcAft>
                      </a:pPr>
                      <a:r>
                        <a:rPr lang="en-GB" sz="1200" dirty="0">
                          <a:effectLst/>
                        </a:rPr>
                        <a:t>Assessment</a:t>
                      </a:r>
                      <a:endParaRPr lang="en-GB" sz="1200" dirty="0">
                        <a:solidFill>
                          <a:srgbClr val="000000"/>
                        </a:solidFill>
                        <a:effectLst/>
                        <a:latin typeface="Arial" panose="020B0604020202020204" pitchFamily="34" charset="0"/>
                        <a:ea typeface="Calibri" panose="020F0502020204030204" pitchFamily="34" charset="0"/>
                      </a:endParaRPr>
                    </a:p>
                  </a:txBody>
                  <a:tcPr marL="60436" marR="60436" marT="0" marB="0"/>
                </a:tc>
                <a:extLst>
                  <a:ext uri="{0D108BD9-81ED-4DB2-BD59-A6C34878D82A}">
                    <a16:rowId xmlns:a16="http://schemas.microsoft.com/office/drawing/2014/main" val="10000"/>
                  </a:ext>
                </a:extLst>
              </a:tr>
              <a:tr h="586259">
                <a:tc>
                  <a:txBody>
                    <a:bodyPr/>
                    <a:lstStyle/>
                    <a:p>
                      <a:pPr marL="0" marR="0">
                        <a:spcBef>
                          <a:spcPts val="0"/>
                        </a:spcBef>
                        <a:spcAft>
                          <a:spcPts val="0"/>
                        </a:spcAft>
                      </a:pPr>
                      <a:r>
                        <a:rPr lang="en-GB" sz="1200" dirty="0">
                          <a:effectLst/>
                        </a:rPr>
                        <a:t>Safety</a:t>
                      </a:r>
                      <a:endParaRPr lang="en-GB" sz="1200" dirty="0">
                        <a:solidFill>
                          <a:srgbClr val="000000"/>
                        </a:solidFill>
                        <a:effectLst/>
                        <a:latin typeface="Arial" panose="020B0604020202020204" pitchFamily="34" charset="0"/>
                        <a:ea typeface="Calibri" panose="020F0502020204030204" pitchFamily="34" charset="0"/>
                      </a:endParaRPr>
                    </a:p>
                  </a:txBody>
                  <a:tcPr marL="60436" marR="60436" marT="0" marB="0"/>
                </a:tc>
                <a:tc>
                  <a:txBody>
                    <a:bodyPr/>
                    <a:lstStyle/>
                    <a:p>
                      <a:pPr marL="0" marR="0" algn="ctr">
                        <a:spcBef>
                          <a:spcPts val="0"/>
                        </a:spcBef>
                        <a:spcAft>
                          <a:spcPts val="0"/>
                        </a:spcAft>
                      </a:pPr>
                      <a:r>
                        <a:rPr lang="en-GB" sz="1100" dirty="0">
                          <a:solidFill>
                            <a:srgbClr val="000000"/>
                          </a:solidFill>
                          <a:effectLst/>
                        </a:rPr>
                        <a:t>Medium</a:t>
                      </a:r>
                      <a:endParaRPr lang="en-GB" sz="1100" dirty="0">
                        <a:solidFill>
                          <a:srgbClr val="000000"/>
                        </a:solidFill>
                        <a:effectLst/>
                        <a:latin typeface="Arial" panose="020B0604020202020204" pitchFamily="34" charset="0"/>
                        <a:ea typeface="Calibri" panose="020F0502020204030204" pitchFamily="34" charset="0"/>
                      </a:endParaRPr>
                    </a:p>
                  </a:txBody>
                  <a:tcPr marL="60436" marR="60436" marT="0" marB="0">
                    <a:solidFill>
                      <a:srgbClr val="FFC000"/>
                    </a:solidFill>
                  </a:tcPr>
                </a:tc>
                <a:tc>
                  <a:txBody>
                    <a:bodyPr/>
                    <a:lstStyle/>
                    <a:p>
                      <a:pPr marL="0" marR="0">
                        <a:spcBef>
                          <a:spcPts val="0"/>
                        </a:spcBef>
                        <a:spcAft>
                          <a:spcPts val="0"/>
                        </a:spcAft>
                      </a:pPr>
                      <a:r>
                        <a:rPr lang="en-GB" sz="1100" dirty="0">
                          <a:solidFill>
                            <a:srgbClr val="000000"/>
                          </a:solidFill>
                          <a:effectLst/>
                          <a:latin typeface="+mn-lt"/>
                          <a:ea typeface="Calibri" panose="020F0502020204030204" pitchFamily="34" charset="0"/>
                        </a:rPr>
                        <a:t>Taking advantage of the amendments to the guidance for operations that may require the machine to be positioned where it could breach the Vicinity Zone has implications for safety and need careful management</a:t>
                      </a:r>
                    </a:p>
                  </a:txBody>
                  <a:tcPr marL="60436" marR="60436" marT="0" marB="0">
                    <a:solidFill>
                      <a:srgbClr val="CDE1F3"/>
                    </a:solidFill>
                  </a:tcPr>
                </a:tc>
                <a:extLst>
                  <a:ext uri="{0D108BD9-81ED-4DB2-BD59-A6C34878D82A}">
                    <a16:rowId xmlns:a16="http://schemas.microsoft.com/office/drawing/2014/main" val="10001"/>
                  </a:ext>
                </a:extLst>
              </a:tr>
              <a:tr h="586259">
                <a:tc>
                  <a:txBody>
                    <a:bodyPr/>
                    <a:lstStyle/>
                    <a:p>
                      <a:pPr marL="0" marR="0">
                        <a:spcBef>
                          <a:spcPts val="0"/>
                        </a:spcBef>
                        <a:spcAft>
                          <a:spcPts val="0"/>
                        </a:spcAft>
                      </a:pPr>
                      <a:r>
                        <a:rPr lang="en-GB" sz="1200" dirty="0">
                          <a:effectLst/>
                        </a:rPr>
                        <a:t>Environment</a:t>
                      </a:r>
                      <a:endParaRPr lang="en-GB" sz="1200" dirty="0">
                        <a:solidFill>
                          <a:srgbClr val="000000"/>
                        </a:solidFill>
                        <a:effectLst/>
                        <a:latin typeface="Arial" panose="020B0604020202020204" pitchFamily="34" charset="0"/>
                        <a:ea typeface="Calibri" panose="020F0502020204030204" pitchFamily="34" charset="0"/>
                      </a:endParaRPr>
                    </a:p>
                  </a:txBody>
                  <a:tcPr marL="60436" marR="60436" marT="0" marB="0"/>
                </a:tc>
                <a:tc>
                  <a:txBody>
                    <a:bodyPr/>
                    <a:lstStyle/>
                    <a:p>
                      <a:pPr marL="0" marR="0" algn="ctr">
                        <a:spcBef>
                          <a:spcPts val="0"/>
                        </a:spcBef>
                        <a:spcAft>
                          <a:spcPts val="0"/>
                        </a:spcAft>
                      </a:pPr>
                      <a:r>
                        <a:rPr lang="en-GB" sz="1100" dirty="0">
                          <a:solidFill>
                            <a:srgbClr val="000000"/>
                          </a:solidFill>
                          <a:effectLst/>
                        </a:rPr>
                        <a:t>Nil</a:t>
                      </a:r>
                      <a:endParaRPr lang="en-GB" sz="1100" dirty="0">
                        <a:solidFill>
                          <a:srgbClr val="000000"/>
                        </a:solidFill>
                        <a:effectLst/>
                        <a:latin typeface="Arial" panose="020B0604020202020204" pitchFamily="34" charset="0"/>
                        <a:ea typeface="Calibri" panose="020F0502020204030204" pitchFamily="34" charset="0"/>
                      </a:endParaRPr>
                    </a:p>
                  </a:txBody>
                  <a:tcPr marL="60436" marR="60436" marT="0" marB="0">
                    <a:solidFill>
                      <a:srgbClr val="E4F2F8"/>
                    </a:solidFill>
                  </a:tcPr>
                </a:tc>
                <a:tc>
                  <a:txBody>
                    <a:bodyPr/>
                    <a:lstStyle/>
                    <a:p>
                      <a:pPr marL="0" marR="0">
                        <a:spcBef>
                          <a:spcPts val="0"/>
                        </a:spcBef>
                        <a:spcAft>
                          <a:spcPts val="0"/>
                        </a:spcAft>
                      </a:pPr>
                      <a:r>
                        <a:rPr lang="en-GB" sz="1100" dirty="0">
                          <a:solidFill>
                            <a:srgbClr val="000000"/>
                          </a:solidFill>
                          <a:effectLst/>
                          <a:latin typeface="+mn-lt"/>
                          <a:ea typeface="Calibri" panose="020F0502020204030204" pitchFamily="34" charset="0"/>
                        </a:rPr>
                        <a:t>No impact</a:t>
                      </a:r>
                    </a:p>
                  </a:txBody>
                  <a:tcPr marL="60436" marR="60436" marT="0" marB="0">
                    <a:solidFill>
                      <a:srgbClr val="E4F2F8"/>
                    </a:solidFill>
                  </a:tcPr>
                </a:tc>
                <a:extLst>
                  <a:ext uri="{0D108BD9-81ED-4DB2-BD59-A6C34878D82A}">
                    <a16:rowId xmlns:a16="http://schemas.microsoft.com/office/drawing/2014/main" val="10002"/>
                  </a:ext>
                </a:extLst>
              </a:tr>
              <a:tr h="565197">
                <a:tc>
                  <a:txBody>
                    <a:bodyPr/>
                    <a:lstStyle/>
                    <a:p>
                      <a:pPr marL="0" marR="0">
                        <a:spcBef>
                          <a:spcPts val="0"/>
                        </a:spcBef>
                        <a:spcAft>
                          <a:spcPts val="0"/>
                        </a:spcAft>
                      </a:pPr>
                      <a:r>
                        <a:rPr lang="en-GB" sz="1200" dirty="0">
                          <a:effectLst/>
                        </a:rPr>
                        <a:t>Financial</a:t>
                      </a:r>
                      <a:br>
                        <a:rPr lang="en-GB" sz="1200" dirty="0">
                          <a:effectLst/>
                        </a:rPr>
                      </a:br>
                      <a:r>
                        <a:rPr lang="en-GB" sz="1200" dirty="0">
                          <a:effectLst/>
                        </a:rPr>
                        <a:t>(costs/benefits)</a:t>
                      </a:r>
                      <a:endParaRPr lang="en-GB" sz="1200" dirty="0">
                        <a:solidFill>
                          <a:srgbClr val="000000"/>
                        </a:solidFill>
                        <a:effectLst/>
                        <a:latin typeface="Arial" panose="020B0604020202020204" pitchFamily="34" charset="0"/>
                        <a:ea typeface="Calibri" panose="020F0502020204030204" pitchFamily="34" charset="0"/>
                      </a:endParaRPr>
                    </a:p>
                  </a:txBody>
                  <a:tcPr marL="60436" marR="60436" marT="0" marB="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100" dirty="0">
                          <a:solidFill>
                            <a:srgbClr val="000000"/>
                          </a:solidFill>
                          <a:effectLst/>
                        </a:rPr>
                        <a:t>Minor</a:t>
                      </a:r>
                      <a:endParaRPr lang="en-GB" sz="1100" dirty="0">
                        <a:solidFill>
                          <a:srgbClr val="000000"/>
                        </a:solidFill>
                        <a:effectLst/>
                        <a:latin typeface="Arial" panose="020B0604020202020204" pitchFamily="34" charset="0"/>
                        <a:ea typeface="Calibri" panose="020F0502020204030204" pitchFamily="34" charset="0"/>
                      </a:endParaRPr>
                    </a:p>
                  </a:txBody>
                  <a:tcPr marL="60436" marR="60436" marT="0" marB="0">
                    <a:solidFill>
                      <a:srgbClr val="92D05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dirty="0">
                          <a:solidFill>
                            <a:srgbClr val="000000"/>
                          </a:solidFill>
                          <a:effectLst/>
                          <a:latin typeface="+mn-lt"/>
                          <a:ea typeface="Calibri" panose="020F0502020204030204" pitchFamily="34" charset="0"/>
                        </a:rPr>
                        <a:t>Positioning a machine in the Vicinity Zone may improve speed of felling operations and reduce costs</a:t>
                      </a:r>
                      <a:endParaRPr lang="en-GB" sz="1100" i="0" dirty="0">
                        <a:solidFill>
                          <a:srgbClr val="000000"/>
                        </a:solidFill>
                        <a:effectLst/>
                        <a:latin typeface="+mn-lt"/>
                        <a:ea typeface="Calibri" panose="020F0502020204030204" pitchFamily="34" charset="0"/>
                      </a:endParaRPr>
                    </a:p>
                  </a:txBody>
                  <a:tcPr marL="60436" marR="60436" marT="0" marB="0"/>
                </a:tc>
                <a:extLst>
                  <a:ext uri="{0D108BD9-81ED-4DB2-BD59-A6C34878D82A}">
                    <a16:rowId xmlns:a16="http://schemas.microsoft.com/office/drawing/2014/main" val="10003"/>
                  </a:ext>
                </a:extLst>
              </a:tr>
              <a:tr h="692065">
                <a:tc>
                  <a:txBody>
                    <a:bodyPr/>
                    <a:lstStyle/>
                    <a:p>
                      <a:pPr marL="0" marR="0">
                        <a:spcBef>
                          <a:spcPts val="0"/>
                        </a:spcBef>
                        <a:spcAft>
                          <a:spcPts val="0"/>
                        </a:spcAft>
                      </a:pPr>
                      <a:r>
                        <a:rPr lang="en-GB" sz="1200" dirty="0">
                          <a:effectLst/>
                        </a:rPr>
                        <a:t>Asset Quality &amp; Performance</a:t>
                      </a:r>
                      <a:endParaRPr lang="en-GB" sz="1200" dirty="0">
                        <a:solidFill>
                          <a:srgbClr val="000000"/>
                        </a:solidFill>
                        <a:effectLst/>
                        <a:latin typeface="Arial" panose="020B0604020202020204" pitchFamily="34" charset="0"/>
                        <a:ea typeface="Calibri" panose="020F0502020204030204" pitchFamily="34" charset="0"/>
                      </a:endParaRPr>
                    </a:p>
                  </a:txBody>
                  <a:tcPr marL="60436" marR="60436" marT="0" marB="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100" dirty="0">
                          <a:solidFill>
                            <a:srgbClr val="000000"/>
                          </a:solidFill>
                          <a:effectLst/>
                        </a:rPr>
                        <a:t>Nil</a:t>
                      </a:r>
                      <a:endParaRPr lang="en-GB" sz="1100" dirty="0">
                        <a:solidFill>
                          <a:srgbClr val="000000"/>
                        </a:solidFill>
                        <a:effectLst/>
                        <a:latin typeface="Arial" panose="020B0604020202020204" pitchFamily="34" charset="0"/>
                        <a:ea typeface="Calibri" panose="020F0502020204030204" pitchFamily="34" charset="0"/>
                      </a:endParaRPr>
                    </a:p>
                  </a:txBody>
                  <a:tcPr marL="60436" marR="60436" marT="0" marB="0">
                    <a:solidFill>
                      <a:srgbClr val="CDE1F3"/>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100" i="0" dirty="0">
                          <a:solidFill>
                            <a:srgbClr val="000000"/>
                          </a:solidFill>
                          <a:effectLst/>
                          <a:latin typeface="+mn-lt"/>
                          <a:ea typeface="Calibri" panose="020F0502020204030204" pitchFamily="34" charset="0"/>
                        </a:rPr>
                        <a:t>No impact</a:t>
                      </a:r>
                    </a:p>
                  </a:txBody>
                  <a:tcPr marL="60436" marR="60436" marT="0" marB="0"/>
                </a:tc>
                <a:extLst>
                  <a:ext uri="{0D108BD9-81ED-4DB2-BD59-A6C34878D82A}">
                    <a16:rowId xmlns:a16="http://schemas.microsoft.com/office/drawing/2014/main" val="10004"/>
                  </a:ext>
                </a:extLst>
              </a:tr>
              <a:tr h="586259">
                <a:tc>
                  <a:txBody>
                    <a:bodyPr/>
                    <a:lstStyle/>
                    <a:p>
                      <a:pPr marL="0" marR="0">
                        <a:spcBef>
                          <a:spcPts val="0"/>
                        </a:spcBef>
                        <a:spcAft>
                          <a:spcPts val="0"/>
                        </a:spcAft>
                      </a:pPr>
                      <a:r>
                        <a:rPr lang="en-GB" sz="1200" dirty="0">
                          <a:effectLst/>
                        </a:rPr>
                        <a:t>Statutory/</a:t>
                      </a:r>
                      <a:br>
                        <a:rPr lang="en-GB" sz="1200" dirty="0">
                          <a:effectLst/>
                        </a:rPr>
                      </a:br>
                      <a:r>
                        <a:rPr lang="en-GB" sz="1200" dirty="0">
                          <a:effectLst/>
                        </a:rPr>
                        <a:t>Regulatory</a:t>
                      </a:r>
                      <a:endParaRPr lang="en-GB" sz="1200" dirty="0">
                        <a:solidFill>
                          <a:srgbClr val="000000"/>
                        </a:solidFill>
                        <a:effectLst/>
                        <a:latin typeface="Arial" panose="020B0604020202020204" pitchFamily="34" charset="0"/>
                        <a:ea typeface="Calibri" panose="020F0502020204030204" pitchFamily="34" charset="0"/>
                      </a:endParaRPr>
                    </a:p>
                  </a:txBody>
                  <a:tcPr marL="60436" marR="60436" marT="0" marB="0"/>
                </a:tc>
                <a:tc>
                  <a:txBody>
                    <a:bodyPr/>
                    <a:lstStyle/>
                    <a:p>
                      <a:pPr marL="0" marR="0" algn="ctr">
                        <a:spcBef>
                          <a:spcPts val="0"/>
                        </a:spcBef>
                        <a:spcAft>
                          <a:spcPts val="0"/>
                        </a:spcAft>
                      </a:pPr>
                      <a:r>
                        <a:rPr lang="en-GB" sz="1100" dirty="0">
                          <a:solidFill>
                            <a:srgbClr val="000000"/>
                          </a:solidFill>
                          <a:effectLst/>
                        </a:rPr>
                        <a:t>Nil</a:t>
                      </a:r>
                      <a:endParaRPr lang="en-GB" sz="1100" dirty="0">
                        <a:solidFill>
                          <a:srgbClr val="000000"/>
                        </a:solidFill>
                        <a:effectLst/>
                        <a:latin typeface="Arial" panose="020B0604020202020204" pitchFamily="34" charset="0"/>
                        <a:ea typeface="Calibri" panose="020F0502020204030204" pitchFamily="34" charset="0"/>
                      </a:endParaRPr>
                    </a:p>
                  </a:txBody>
                  <a:tcPr marL="60436" marR="60436" marT="0" marB="0">
                    <a:solidFill>
                      <a:srgbClr val="CDE1F3"/>
                    </a:solidFill>
                  </a:tcPr>
                </a:tc>
                <a:tc>
                  <a:txBody>
                    <a:bodyPr/>
                    <a:lstStyle/>
                    <a:p>
                      <a:pPr marL="0" marR="0">
                        <a:spcBef>
                          <a:spcPts val="0"/>
                        </a:spcBef>
                        <a:spcAft>
                          <a:spcPts val="0"/>
                        </a:spcAft>
                      </a:pPr>
                      <a:r>
                        <a:rPr lang="en-GB" sz="1100" dirty="0">
                          <a:solidFill>
                            <a:srgbClr val="000000"/>
                          </a:solidFill>
                          <a:effectLst/>
                          <a:latin typeface="+mn-lt"/>
                          <a:ea typeface="Calibri" panose="020F0502020204030204" pitchFamily="34" charset="0"/>
                        </a:rPr>
                        <a:t>No impact</a:t>
                      </a:r>
                    </a:p>
                  </a:txBody>
                  <a:tcPr marL="60436" marR="60436" marT="0" marB="0">
                    <a:solidFill>
                      <a:srgbClr val="CDE1F3"/>
                    </a:solidFill>
                  </a:tcPr>
                </a:tc>
                <a:extLst>
                  <a:ext uri="{0D108BD9-81ED-4DB2-BD59-A6C34878D82A}">
                    <a16:rowId xmlns:a16="http://schemas.microsoft.com/office/drawing/2014/main" val="10005"/>
                  </a:ext>
                </a:extLst>
              </a:tr>
              <a:tr h="586259">
                <a:tc>
                  <a:txBody>
                    <a:bodyPr/>
                    <a:lstStyle/>
                    <a:p>
                      <a:pPr marL="0" marR="0">
                        <a:spcBef>
                          <a:spcPts val="0"/>
                        </a:spcBef>
                        <a:spcAft>
                          <a:spcPts val="0"/>
                        </a:spcAft>
                      </a:pPr>
                      <a:r>
                        <a:rPr lang="en-GB" sz="1200" dirty="0">
                          <a:effectLst/>
                        </a:rPr>
                        <a:t>Reputation</a:t>
                      </a:r>
                      <a:endParaRPr lang="en-GB" sz="1200" dirty="0">
                        <a:solidFill>
                          <a:srgbClr val="000000"/>
                        </a:solidFill>
                        <a:effectLst/>
                        <a:latin typeface="Arial" panose="020B0604020202020204" pitchFamily="34" charset="0"/>
                        <a:ea typeface="Calibri" panose="020F0502020204030204" pitchFamily="34" charset="0"/>
                      </a:endParaRPr>
                    </a:p>
                  </a:txBody>
                  <a:tcPr marL="60436" marR="60436" marT="0" marB="0"/>
                </a:tc>
                <a:tc>
                  <a:txBody>
                    <a:bodyPr/>
                    <a:lstStyle/>
                    <a:p>
                      <a:pPr marL="0" marR="0" algn="ctr">
                        <a:spcBef>
                          <a:spcPts val="0"/>
                        </a:spcBef>
                        <a:spcAft>
                          <a:spcPts val="0"/>
                        </a:spcAft>
                      </a:pPr>
                      <a:r>
                        <a:rPr lang="en-GB" sz="1100" dirty="0">
                          <a:solidFill>
                            <a:srgbClr val="000000"/>
                          </a:solidFill>
                          <a:effectLst/>
                        </a:rPr>
                        <a:t>Nil</a:t>
                      </a:r>
                      <a:endParaRPr lang="en-GB" sz="1100" dirty="0">
                        <a:solidFill>
                          <a:srgbClr val="000000"/>
                        </a:solidFill>
                        <a:effectLst/>
                        <a:latin typeface="Arial" panose="020B0604020202020204" pitchFamily="34" charset="0"/>
                        <a:ea typeface="Calibri" panose="020F0502020204030204" pitchFamily="34" charset="0"/>
                      </a:endParaRPr>
                    </a:p>
                  </a:txBody>
                  <a:tcPr marL="60436" marR="60436" marT="0" marB="0"/>
                </a:tc>
                <a:tc>
                  <a:txBody>
                    <a:bodyPr/>
                    <a:lstStyle/>
                    <a:p>
                      <a:pPr marL="0" marR="0">
                        <a:spcBef>
                          <a:spcPts val="0"/>
                        </a:spcBef>
                        <a:spcAft>
                          <a:spcPts val="0"/>
                        </a:spcAft>
                      </a:pPr>
                      <a:r>
                        <a:rPr lang="en-GB" sz="1100" dirty="0">
                          <a:solidFill>
                            <a:srgbClr val="000000"/>
                          </a:solidFill>
                          <a:effectLst/>
                          <a:latin typeface="+mn-lt"/>
                          <a:ea typeface="Calibri" panose="020F0502020204030204" pitchFamily="34" charset="0"/>
                        </a:rPr>
                        <a:t>No impact</a:t>
                      </a:r>
                    </a:p>
                  </a:txBody>
                  <a:tcPr marL="60436" marR="60436" marT="0" marB="0"/>
                </a:tc>
                <a:extLst>
                  <a:ext uri="{0D108BD9-81ED-4DB2-BD59-A6C34878D82A}">
                    <a16:rowId xmlns:a16="http://schemas.microsoft.com/office/drawing/2014/main" val="10006"/>
                  </a:ext>
                </a:extLst>
              </a:tr>
            </a:tbl>
          </a:graphicData>
        </a:graphic>
      </p:graphicFrame>
      <p:sp>
        <p:nvSpPr>
          <p:cNvPr id="15397" name="Rectangle 8">
            <a:extLst>
              <a:ext uri="{FF2B5EF4-FFF2-40B4-BE49-F238E27FC236}">
                <a16:creationId xmlns:a16="http://schemas.microsoft.com/office/drawing/2014/main" id="{E80D4F9A-5429-41EB-BB05-AA354F6A3447}"/>
              </a:ext>
            </a:extLst>
          </p:cNvPr>
          <p:cNvSpPr>
            <a:spLocks noChangeArrowheads="1"/>
          </p:cNvSpPr>
          <p:nvPr/>
        </p:nvSpPr>
        <p:spPr bwMode="auto">
          <a:xfrm>
            <a:off x="4562475" y="1239838"/>
            <a:ext cx="316865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50000"/>
              </a:spcBef>
              <a:buFontTx/>
              <a:buNone/>
            </a:pPr>
            <a:r>
              <a:rPr lang="en-US" altLang="en-US" sz="2400" b="1" u="sng" dirty="0">
                <a:solidFill>
                  <a:srgbClr val="1F538D"/>
                </a:solidFill>
                <a:latin typeface="Arial" panose="020B0604020202020204" pitchFamily="34" charset="0"/>
              </a:rPr>
              <a:t>Impact Assessment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ext Box 6">
            <a:extLst>
              <a:ext uri="{FF2B5EF4-FFF2-40B4-BE49-F238E27FC236}">
                <a16:creationId xmlns:a16="http://schemas.microsoft.com/office/drawing/2014/main" id="{3A81895E-C190-402E-B89C-DD518F1C1E6D}"/>
              </a:ext>
            </a:extLst>
          </p:cNvPr>
          <p:cNvSpPr txBox="1">
            <a:spLocks noChangeArrowheads="1"/>
          </p:cNvSpPr>
          <p:nvPr/>
        </p:nvSpPr>
        <p:spPr bwMode="auto">
          <a:xfrm>
            <a:off x="305256" y="1268414"/>
            <a:ext cx="10038896" cy="2893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800100" indent="-342900">
              <a:spcBef>
                <a:spcPct val="20000"/>
              </a:spcBef>
              <a:buFont typeface="Arial" panose="020B0604020202020204" pitchFamily="34" charset="0"/>
              <a:buChar char="–"/>
              <a:defRPr sz="2800">
                <a:solidFill>
                  <a:schemeClr val="tx1"/>
                </a:solidFill>
                <a:latin typeface="Calibri" panose="020F0502020204030204" pitchFamily="34" charset="0"/>
              </a:defRPr>
            </a:lvl2pPr>
            <a:lvl3pPr marL="1257300" indent="-3429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50000"/>
              </a:spcBef>
              <a:buFontTx/>
              <a:buNone/>
            </a:pPr>
            <a:r>
              <a:rPr lang="en-US" altLang="en-US" sz="2400" b="1" u="sng" dirty="0">
                <a:solidFill>
                  <a:srgbClr val="1F538D"/>
                </a:solidFill>
              </a:rPr>
              <a:t>Summary and Actions</a:t>
            </a:r>
          </a:p>
          <a:p>
            <a:pPr lvl="1">
              <a:lnSpc>
                <a:spcPct val="150000"/>
              </a:lnSpc>
              <a:spcBef>
                <a:spcPct val="0"/>
              </a:spcBef>
              <a:buFont typeface="Symbol" panose="05050102010706020507" pitchFamily="18" charset="2"/>
              <a:buChar char=""/>
            </a:pPr>
            <a:r>
              <a:rPr lang="en-GB" altLang="en-US" sz="1800" dirty="0">
                <a:solidFill>
                  <a:srgbClr val="1F538D"/>
                </a:solidFill>
              </a:rPr>
              <a:t>ENA EREC G96 Issue 2 2021 is a medium revision of Issue 1</a:t>
            </a:r>
          </a:p>
          <a:p>
            <a:pPr lvl="1">
              <a:spcBef>
                <a:spcPct val="0"/>
              </a:spcBef>
              <a:buFont typeface="Symbol" panose="05050102010706020507" pitchFamily="18" charset="2"/>
              <a:buChar char=""/>
            </a:pPr>
            <a:r>
              <a:rPr lang="en-GB" altLang="en-US" sz="1800" dirty="0">
                <a:solidFill>
                  <a:srgbClr val="1F538D"/>
                </a:solidFill>
              </a:rPr>
              <a:t>Prior guidance on safe methods of work that there be no possibility of a machine being positioned such that it could breach the Vicinity Zone amended to allow such positioning in exceptional circumstances</a:t>
            </a:r>
          </a:p>
          <a:p>
            <a:pPr lvl="1">
              <a:spcBef>
                <a:spcPct val="0"/>
              </a:spcBef>
              <a:buFont typeface="Symbol" panose="05050102010706020507" pitchFamily="18" charset="2"/>
              <a:buChar char=""/>
            </a:pPr>
            <a:r>
              <a:rPr lang="en-GB" altLang="en-US" sz="1800" dirty="0">
                <a:solidFill>
                  <a:srgbClr val="1F538D"/>
                </a:solidFill>
              </a:rPr>
              <a:t>The requirement that any operations requiring the machine to be positioned where it could breach the Vicinity Zone can only be done under the supervision of an SAP amended to allow this to be done alternatively by an appropriate Manager approved by the Network Operator. </a:t>
            </a:r>
          </a:p>
          <a:p>
            <a:pPr lvl="1">
              <a:spcBef>
                <a:spcPts val="600"/>
              </a:spcBef>
              <a:buFont typeface="Symbol" panose="05050102010706020507" pitchFamily="18" charset="2"/>
              <a:buChar char=""/>
            </a:pPr>
            <a:r>
              <a:rPr lang="en-GB" altLang="en-US" sz="1800" dirty="0">
                <a:solidFill>
                  <a:srgbClr val="1F538D"/>
                </a:solidFill>
              </a:rPr>
              <a:t>Relevant staff should be made aware of the amendments</a:t>
            </a:r>
          </a:p>
        </p:txBody>
      </p:sp>
      <p:sp>
        <p:nvSpPr>
          <p:cNvPr id="6" name="Title 2">
            <a:extLst>
              <a:ext uri="{FF2B5EF4-FFF2-40B4-BE49-F238E27FC236}">
                <a16:creationId xmlns:a16="http://schemas.microsoft.com/office/drawing/2014/main" id="{EDFE5129-6F34-4A36-B819-5D76E5C4501E}"/>
              </a:ext>
            </a:extLst>
          </p:cNvPr>
          <p:cNvSpPr>
            <a:spLocks noGrp="1"/>
          </p:cNvSpPr>
          <p:nvPr>
            <p:ph type="title"/>
          </p:nvPr>
        </p:nvSpPr>
        <p:spPr>
          <a:xfrm>
            <a:off x="305255" y="188914"/>
            <a:ext cx="7129463" cy="719137"/>
          </a:xfrm>
        </p:spPr>
        <p:txBody>
          <a:bodyPr/>
          <a:lstStyle/>
          <a:p>
            <a:pPr eaLnBrk="1" hangingPunct="1">
              <a:defRPr/>
            </a:pPr>
            <a:r>
              <a:rPr lang="en-US" sz="2400" dirty="0"/>
              <a:t>ENA EREC G96 Issue 2 2021</a:t>
            </a:r>
            <a:br>
              <a:rPr lang="en-US" sz="2400" dirty="0"/>
            </a:br>
            <a:r>
              <a:rPr lang="en-US" sz="2400" dirty="0"/>
              <a:t>Revision Summary</a:t>
            </a:r>
            <a:endParaRPr sz="2400" dirty="0"/>
          </a:p>
        </p:txBody>
      </p:sp>
      <p:sp>
        <p:nvSpPr>
          <p:cNvPr id="8" name="Rectangle 7">
            <a:extLst>
              <a:ext uri="{FF2B5EF4-FFF2-40B4-BE49-F238E27FC236}">
                <a16:creationId xmlns:a16="http://schemas.microsoft.com/office/drawing/2014/main" id="{24B462C5-A605-426F-9F2C-1C198511F91A}"/>
              </a:ext>
            </a:extLst>
          </p:cNvPr>
          <p:cNvSpPr/>
          <p:nvPr/>
        </p:nvSpPr>
        <p:spPr>
          <a:xfrm>
            <a:off x="2351584" y="5450771"/>
            <a:ext cx="6336704" cy="646331"/>
          </a:xfrm>
          <a:prstGeom prst="rect">
            <a:avLst/>
          </a:prstGeom>
        </p:spPr>
        <p:style>
          <a:lnRef idx="2">
            <a:schemeClr val="accent1"/>
          </a:lnRef>
          <a:fillRef idx="1">
            <a:schemeClr val="lt1"/>
          </a:fillRef>
          <a:effectRef idx="0">
            <a:schemeClr val="accent1"/>
          </a:effectRef>
          <a:fontRef idx="minor">
            <a:schemeClr val="dk1"/>
          </a:fontRef>
        </p:style>
        <p:txBody>
          <a:bodyPr>
            <a:spAutoFit/>
          </a:bodyPr>
          <a:lstStyle/>
          <a:p>
            <a:pPr marL="0" lvl="2">
              <a:spcBef>
                <a:spcPts val="600"/>
              </a:spcBef>
              <a:defRPr/>
            </a:pPr>
            <a:r>
              <a:rPr lang="en-GB" altLang="en-US" dirty="0">
                <a:solidFill>
                  <a:srgbClr val="1F538D"/>
                </a:solidFill>
                <a:cs typeface="Times New Roman" panose="02020603050405020304" pitchFamily="18" charset="0"/>
              </a:rPr>
              <a:t>The document is available from the ENA Engineering Catalogue at </a:t>
            </a:r>
            <a:r>
              <a:rPr lang="en-GB" altLang="en-US" dirty="0">
                <a:solidFill>
                  <a:srgbClr val="1F538D"/>
                </a:solidFill>
                <a:cs typeface="Times New Roman" panose="02020603050405020304" pitchFamily="18" charset="0"/>
                <a:hlinkClick r:id="rId3"/>
              </a:rPr>
              <a:t>www.energynetworks.org</a:t>
            </a:r>
            <a:r>
              <a:rPr lang="en-GB" altLang="en-US" dirty="0">
                <a:solidFill>
                  <a:srgbClr val="1F538D"/>
                </a:solidFill>
                <a:cs typeface="Times New Roman" panose="02020603050405020304" pitchFamily="18" charset="0"/>
              </a:rPr>
              <a:t>.</a:t>
            </a:r>
            <a:endParaRPr lang="en-GB" altLang="en-US" strike="sngStrike" dirty="0">
              <a:solidFill>
                <a:srgbClr val="1F538D"/>
              </a:solidFill>
              <a:cs typeface="Times New Roman" panose="02020603050405020304"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71E5B636-C4F7-E446-BF51-8D378F13666F}"/>
              </a:ext>
            </a:extLst>
          </p:cNvPr>
          <p:cNvSpPr>
            <a:spLocks noGrp="1"/>
          </p:cNvSpPr>
          <p:nvPr>
            <p:ph type="body" sz="quarter" idx="10"/>
          </p:nvPr>
        </p:nvSpPr>
        <p:spPr/>
        <p:txBody>
          <a:bodyPr/>
          <a:lstStyle/>
          <a:p>
            <a:r>
              <a:rPr lang="en-GB" dirty="0"/>
              <a:t>© ENA 2021</a:t>
            </a:r>
          </a:p>
        </p:txBody>
      </p:sp>
    </p:spTree>
    <p:extLst>
      <p:ext uri="{BB962C8B-B14F-4D97-AF65-F5344CB8AC3E}">
        <p14:creationId xmlns:p14="http://schemas.microsoft.com/office/powerpoint/2010/main" val="2316590289"/>
      </p:ext>
    </p:extLst>
  </p:cSld>
  <p:clrMapOvr>
    <a:masterClrMapping/>
  </p:clrMapOvr>
</p:sld>
</file>

<file path=ppt/theme/theme1.xml><?xml version="1.0" encoding="utf-8"?>
<a:theme xmlns:a="http://schemas.openxmlformats.org/drawingml/2006/main" name="Office Theme">
  <a:themeElements>
    <a:clrScheme name="ENA">
      <a:dk1>
        <a:srgbClr val="484D51"/>
      </a:dk1>
      <a:lt1>
        <a:srgbClr val="FFFFFF"/>
      </a:lt1>
      <a:dk2>
        <a:srgbClr val="00598E"/>
      </a:dk2>
      <a:lt2>
        <a:srgbClr val="F3F3F3"/>
      </a:lt2>
      <a:accent1>
        <a:srgbClr val="00598E"/>
      </a:accent1>
      <a:accent2>
        <a:srgbClr val="4378A8"/>
      </a:accent2>
      <a:accent3>
        <a:srgbClr val="FF7132"/>
      </a:accent3>
      <a:accent4>
        <a:srgbClr val="009FE3"/>
      </a:accent4>
      <a:accent5>
        <a:srgbClr val="FFE600"/>
      </a:accent5>
      <a:accent6>
        <a:srgbClr val="BECC00"/>
      </a:accent6>
      <a:hlink>
        <a:srgbClr val="484D51"/>
      </a:hlink>
      <a:folHlink>
        <a:srgbClr val="A6ACA9"/>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0339 ENA Powerpoint template" id="{2B0C6DA9-4E6C-9247-A7F0-4DA09D514E1A}" vid="{06CCB5F2-4A71-FF45-A5DE-129202675CC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C639CB0D2B30E148A7988E9920D3A83D" ma:contentTypeVersion="0" ma:contentTypeDescription="Create a new document." ma:contentTypeScope="" ma:versionID="c2ef872fcd29c345b71ce4124963e626">
  <xsd:schema xmlns:xsd="http://www.w3.org/2001/XMLSchema" xmlns:xs="http://www.w3.org/2001/XMLSchema" xmlns:p="http://schemas.microsoft.com/office/2006/metadata/properties" targetNamespace="http://schemas.microsoft.com/office/2006/metadata/properties" ma:root="true" ma:fieldsID="d413257cd9829394d17656a545d5fa4e">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F0547903-9C0E-41D2-835C-88E82A05020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2.xml><?xml version="1.0" encoding="utf-8"?>
<ds:datastoreItem xmlns:ds="http://schemas.openxmlformats.org/officeDocument/2006/customXml" ds:itemID="{561D2EFC-FBD4-40BC-B092-96164D082C97}">
  <ds:schemaRefs>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1AD3A548-A1E0-44F6-86C2-A5326A328A0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ENA_EREC _G9_Issue 8_(2021)_Revision Summary_v0.1</Template>
  <TotalTime>282</TotalTime>
  <Words>635</Words>
  <Application>Microsoft Office PowerPoint</Application>
  <PresentationFormat>Widescreen</PresentationFormat>
  <Paragraphs>63</Paragraphs>
  <Slides>7</Slides>
  <Notes>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Calibri</vt:lpstr>
      <vt:lpstr>Symbol</vt:lpstr>
      <vt:lpstr>System Font Regular</vt:lpstr>
      <vt:lpstr>Office Theme</vt:lpstr>
      <vt:lpstr>Energy Networks Association</vt:lpstr>
      <vt:lpstr>ENA EREC G96 Issue 2 2021 Revision Summary</vt:lpstr>
      <vt:lpstr>ENA TS 12-2 Issue 2 2021 Revision Summary</vt:lpstr>
      <vt:lpstr>ENA EREC G96 Issue 2 2021 Revision Summary</vt:lpstr>
      <vt:lpstr>ENA EREC G96 Issue 2 2021 Revision Summary</vt:lpstr>
      <vt:lpstr>ENA EREC G96 Issue 2 2021 Revision Summary</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Energy Networks Association</dc:title>
  <dc:creator>Asad Ali</dc:creator>
  <cp:lastModifiedBy>John Brailsford</cp:lastModifiedBy>
  <cp:revision>9</cp:revision>
  <dcterms:created xsi:type="dcterms:W3CDTF">2021-02-25T16:00:29Z</dcterms:created>
  <dcterms:modified xsi:type="dcterms:W3CDTF">2021-12-01T15:52:25Z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0x010100C639CB0D2B30E148A7988E9920D3A83D</vt:lpwstr>
  </property>
</Properties>
</file>